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749_F6FFCE45.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23"/>
  </p:notesMasterIdLst>
  <p:sldIdLst>
    <p:sldId id="1864" r:id="rId5"/>
    <p:sldId id="1929" r:id="rId6"/>
    <p:sldId id="1846" r:id="rId7"/>
    <p:sldId id="1916" r:id="rId8"/>
    <p:sldId id="1917" r:id="rId9"/>
    <p:sldId id="1915" r:id="rId10"/>
    <p:sldId id="1914" r:id="rId11"/>
    <p:sldId id="1913" r:id="rId12"/>
    <p:sldId id="1892" r:id="rId13"/>
    <p:sldId id="1865" r:id="rId14"/>
    <p:sldId id="1927" r:id="rId15"/>
    <p:sldId id="1925" r:id="rId16"/>
    <p:sldId id="1912" r:id="rId17"/>
    <p:sldId id="1926" r:id="rId18"/>
    <p:sldId id="1928" r:id="rId19"/>
    <p:sldId id="1918" r:id="rId20"/>
    <p:sldId id="1860" r:id="rId21"/>
    <p:sldId id="1858" r:id="rId2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272771-470E-C0F2-1E3B-9755FEBC2F25}" name="Julie Seward" initials="JS" userId="S::jseward@spthb.org::b49a7925-1d61-4a69-b907-45096e092b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6DC"/>
    <a:srgbClr val="8D2124"/>
    <a:srgbClr val="BB674B"/>
    <a:srgbClr val="AC7528"/>
    <a:srgbClr val="261A2D"/>
    <a:srgbClr val="9F60CE"/>
    <a:srgbClr val="BC8FDD"/>
    <a:srgbClr val="563B14"/>
    <a:srgbClr val="00433A"/>
    <a:srgbClr val="5E0D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6F353C-2929-2307-F272-891FCB9F434E}" v="13" dt="2022-10-12T19:56:50.015"/>
    <p1510:client id="{194F95ED-08A6-4FEA-5BE7-4235610CE2A6}" v="2" dt="2024-01-11T19:47:56.449"/>
    <p1510:client id="{5C57600E-1FCE-4F88-A43D-C5DD13B893A0}" v="26" dt="2022-09-29T14:23:11.069"/>
    <p1510:client id="{6A5FD7A8-1877-D4F7-87CC-55CE6AF362A9}" v="19" dt="2022-10-18T18:39:57.8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2160"/>
        <p:guide pos="480"/>
        <p:guide pos="7200"/>
        <p:guide pos="4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nsington Cochran" userId="S::kcochran@spthb.org::d4d0ac1a-9838-4685-9553-5f40ce797a7f" providerId="AD" clId="Web-{194F95ED-08A6-4FEA-5BE7-4235610CE2A6}"/>
    <pc:docChg chg="addSld delSld">
      <pc:chgData name="Kynsington Cochran" userId="S::kcochran@spthb.org::d4d0ac1a-9838-4685-9553-5f40ce797a7f" providerId="AD" clId="Web-{194F95ED-08A6-4FEA-5BE7-4235610CE2A6}" dt="2024-01-11T19:47:56.449" v="1"/>
      <pc:docMkLst>
        <pc:docMk/>
      </pc:docMkLst>
      <pc:sldChg chg="del">
        <pc:chgData name="Kynsington Cochran" userId="S::kcochran@spthb.org::d4d0ac1a-9838-4685-9553-5f40ce797a7f" providerId="AD" clId="Web-{194F95ED-08A6-4FEA-5BE7-4235610CE2A6}" dt="2024-01-11T19:47:56.449" v="1"/>
        <pc:sldMkLst>
          <pc:docMk/>
          <pc:sldMk cId="840366202" sldId="1875"/>
        </pc:sldMkLst>
      </pc:sldChg>
      <pc:sldChg chg="add">
        <pc:chgData name="Kynsington Cochran" userId="S::kcochran@spthb.org::d4d0ac1a-9838-4685-9553-5f40ce797a7f" providerId="AD" clId="Web-{194F95ED-08A6-4FEA-5BE7-4235610CE2A6}" dt="2024-01-11T19:47:47.620" v="0"/>
        <pc:sldMkLst>
          <pc:docMk/>
          <pc:sldMk cId="4153780050" sldId="1929"/>
        </pc:sldMkLst>
      </pc:sldChg>
    </pc:docChg>
  </pc:docChgLst>
  <pc:docChgLst>
    <pc:chgData name="Kynsington Cochran" userId="S::kcochran@spthb.org::d4d0ac1a-9838-4685-9553-5f40ce797a7f" providerId="AD" clId="Web-{036F353C-2929-2307-F272-891FCB9F434E}"/>
    <pc:docChg chg="modSld">
      <pc:chgData name="Kynsington Cochran" userId="S::kcochran@spthb.org::d4d0ac1a-9838-4685-9553-5f40ce797a7f" providerId="AD" clId="Web-{036F353C-2929-2307-F272-891FCB9F434E}" dt="2022-10-12T19:56:47.421" v="11" actId="20577"/>
      <pc:docMkLst>
        <pc:docMk/>
      </pc:docMkLst>
      <pc:sldChg chg="modSp">
        <pc:chgData name="Kynsington Cochran" userId="S::kcochran@spthb.org::d4d0ac1a-9838-4685-9553-5f40ce797a7f" providerId="AD" clId="Web-{036F353C-2929-2307-F272-891FCB9F434E}" dt="2022-10-12T19:56:47.421" v="11" actId="20577"/>
        <pc:sldMkLst>
          <pc:docMk/>
          <pc:sldMk cId="461669259" sldId="1846"/>
        </pc:sldMkLst>
        <pc:spChg chg="mod">
          <ac:chgData name="Kynsington Cochran" userId="S::kcochran@spthb.org::d4d0ac1a-9838-4685-9553-5f40ce797a7f" providerId="AD" clId="Web-{036F353C-2929-2307-F272-891FCB9F434E}" dt="2022-10-12T19:56:47.421" v="11" actId="20577"/>
          <ac:spMkLst>
            <pc:docMk/>
            <pc:sldMk cId="461669259" sldId="1846"/>
            <ac:spMk id="2" creationId="{3F36812B-2065-4A2B-B59B-8957022687BC}"/>
          </ac:spMkLst>
        </pc:spChg>
      </pc:sldChg>
      <pc:sldChg chg="modSp">
        <pc:chgData name="Kynsington Cochran" userId="S::kcochran@spthb.org::d4d0ac1a-9838-4685-9553-5f40ce797a7f" providerId="AD" clId="Web-{036F353C-2929-2307-F272-891FCB9F434E}" dt="2022-10-12T14:12:49.255" v="1" actId="20577"/>
        <pc:sldMkLst>
          <pc:docMk/>
          <pc:sldMk cId="840366202" sldId="1875"/>
        </pc:sldMkLst>
        <pc:spChg chg="mod">
          <ac:chgData name="Kynsington Cochran" userId="S::kcochran@spthb.org::d4d0ac1a-9838-4685-9553-5f40ce797a7f" providerId="AD" clId="Web-{036F353C-2929-2307-F272-891FCB9F434E}" dt="2022-10-12T14:12:49.255" v="1" actId="20577"/>
          <ac:spMkLst>
            <pc:docMk/>
            <pc:sldMk cId="840366202" sldId="1875"/>
            <ac:spMk id="5" creationId="{BED9C3B6-7799-43D0-9046-47A9BCE6054C}"/>
          </ac:spMkLst>
        </pc:spChg>
      </pc:sldChg>
      <pc:sldChg chg="modSp">
        <pc:chgData name="Kynsington Cochran" userId="S::kcochran@spthb.org::d4d0ac1a-9838-4685-9553-5f40ce797a7f" providerId="AD" clId="Web-{036F353C-2929-2307-F272-891FCB9F434E}" dt="2022-10-12T19:54:45.902" v="6" actId="20577"/>
        <pc:sldMkLst>
          <pc:docMk/>
          <pc:sldMk cId="4206368359" sldId="1892"/>
        </pc:sldMkLst>
        <pc:spChg chg="mod">
          <ac:chgData name="Kynsington Cochran" userId="S::kcochran@spthb.org::d4d0ac1a-9838-4685-9553-5f40ce797a7f" providerId="AD" clId="Web-{036F353C-2929-2307-F272-891FCB9F434E}" dt="2022-10-12T19:54:45.902" v="6" actId="20577"/>
          <ac:spMkLst>
            <pc:docMk/>
            <pc:sldMk cId="4206368359" sldId="1892"/>
            <ac:spMk id="7" creationId="{C3BC92DE-1779-4A44-AED9-0261C2497DD9}"/>
          </ac:spMkLst>
        </pc:spChg>
      </pc:sldChg>
      <pc:sldChg chg="modSp">
        <pc:chgData name="Kynsington Cochran" userId="S::kcochran@spthb.org::d4d0ac1a-9838-4685-9553-5f40ce797a7f" providerId="AD" clId="Web-{036F353C-2929-2307-F272-891FCB9F434E}" dt="2022-10-12T19:56:08.811" v="8" actId="20577"/>
        <pc:sldMkLst>
          <pc:docMk/>
          <pc:sldMk cId="1442264487" sldId="1913"/>
        </pc:sldMkLst>
        <pc:spChg chg="mod">
          <ac:chgData name="Kynsington Cochran" userId="S::kcochran@spthb.org::d4d0ac1a-9838-4685-9553-5f40ce797a7f" providerId="AD" clId="Web-{036F353C-2929-2307-F272-891FCB9F434E}" dt="2022-10-12T19:56:08.811" v="8" actId="20577"/>
          <ac:spMkLst>
            <pc:docMk/>
            <pc:sldMk cId="1442264487" sldId="1913"/>
            <ac:spMk id="3" creationId="{477E5493-CC2D-4844-9456-75F53DCCA657}"/>
          </ac:spMkLst>
        </pc:spChg>
      </pc:sldChg>
    </pc:docChg>
  </pc:docChgLst>
  <pc:docChgLst>
    <pc:chgData name="Kynsington Cochran" userId="S::kcochran@spthb.org::d4d0ac1a-9838-4685-9553-5f40ce797a7f" providerId="AD" clId="Web-{6A5FD7A8-1877-D4F7-87CC-55CE6AF362A9}"/>
    <pc:docChg chg="modSld">
      <pc:chgData name="Kynsington Cochran" userId="S::kcochran@spthb.org::d4d0ac1a-9838-4685-9553-5f40ce797a7f" providerId="AD" clId="Web-{6A5FD7A8-1877-D4F7-87CC-55CE6AF362A9}" dt="2022-10-18T18:39:57.833" v="18" actId="1076"/>
      <pc:docMkLst>
        <pc:docMk/>
      </pc:docMkLst>
      <pc:sldChg chg="delSp modSp">
        <pc:chgData name="Kynsington Cochran" userId="S::kcochran@spthb.org::d4d0ac1a-9838-4685-9553-5f40ce797a7f" providerId="AD" clId="Web-{6A5FD7A8-1877-D4F7-87CC-55CE6AF362A9}" dt="2022-10-18T18:39:57.833" v="18" actId="1076"/>
        <pc:sldMkLst>
          <pc:docMk/>
          <pc:sldMk cId="840366202" sldId="1875"/>
        </pc:sldMkLst>
        <pc:spChg chg="mod">
          <ac:chgData name="Kynsington Cochran" userId="S::kcochran@spthb.org::d4d0ac1a-9838-4685-9553-5f40ce797a7f" providerId="AD" clId="Web-{6A5FD7A8-1877-D4F7-87CC-55CE6AF362A9}" dt="2022-10-18T18:39:52.567" v="16" actId="20577"/>
          <ac:spMkLst>
            <pc:docMk/>
            <pc:sldMk cId="840366202" sldId="1875"/>
            <ac:spMk id="5" creationId="{BED9C3B6-7799-43D0-9046-47A9BCE6054C}"/>
          </ac:spMkLst>
        </pc:spChg>
        <pc:picChg chg="mod">
          <ac:chgData name="Kynsington Cochran" userId="S::kcochran@spthb.org::d4d0ac1a-9838-4685-9553-5f40ce797a7f" providerId="AD" clId="Web-{6A5FD7A8-1877-D4F7-87CC-55CE6AF362A9}" dt="2022-10-18T18:39:57.833" v="18" actId="1076"/>
          <ac:picMkLst>
            <pc:docMk/>
            <pc:sldMk cId="840366202" sldId="1875"/>
            <ac:picMk id="8" creationId="{842280C9-843B-45E0-9F26-E69B55DB2FC5}"/>
          </ac:picMkLst>
        </pc:picChg>
        <pc:picChg chg="del">
          <ac:chgData name="Kynsington Cochran" userId="S::kcochran@spthb.org::d4d0ac1a-9838-4685-9553-5f40ce797a7f" providerId="AD" clId="Web-{6A5FD7A8-1877-D4F7-87CC-55CE6AF362A9}" dt="2022-10-18T18:36:26.747" v="8"/>
          <ac:picMkLst>
            <pc:docMk/>
            <pc:sldMk cId="840366202" sldId="1875"/>
            <ac:picMk id="14" creationId="{4FD83542-7ACB-4B2E-8F4B-89D0AB0C9030}"/>
          </ac:picMkLst>
        </pc:picChg>
        <pc:picChg chg="mod">
          <ac:chgData name="Kynsington Cochran" userId="S::kcochran@spthb.org::d4d0ac1a-9838-4685-9553-5f40ce797a7f" providerId="AD" clId="Web-{6A5FD7A8-1877-D4F7-87CC-55CE6AF362A9}" dt="2022-10-18T18:39:56.176" v="17" actId="1076"/>
          <ac:picMkLst>
            <pc:docMk/>
            <pc:sldMk cId="840366202" sldId="1875"/>
            <ac:picMk id="25" creationId="{3AEA7802-66E4-49C7-AE30-6F7515986CEF}"/>
          </ac:picMkLst>
        </pc:picChg>
      </pc:sldChg>
    </pc:docChg>
  </pc:docChgLst>
</pc:chgInfo>
</file>

<file path=ppt/comments/modernComment_749_F6FFCE45.xml><?xml version="1.0" encoding="utf-8"?>
<p188:cmLst xmlns:a="http://schemas.openxmlformats.org/drawingml/2006/main" xmlns:r="http://schemas.openxmlformats.org/officeDocument/2006/relationships" xmlns:p188="http://schemas.microsoft.com/office/powerpoint/2018/8/main">
  <p188:cm id="{61BE1678-A7D2-4947-8D96-64BE21A978E9}" authorId="{75272771-470E-C0F2-1E3B-9755FEBC2F25}" status="resolved" created="2022-05-02T15:03:04.713" complete="100000">
    <ac:txMkLst xmlns:ac="http://schemas.microsoft.com/office/drawing/2013/main/command">
      <pc:docMk xmlns:pc="http://schemas.microsoft.com/office/powerpoint/2013/main/command"/>
      <pc:sldMk xmlns:pc="http://schemas.microsoft.com/office/powerpoint/2013/main/command" cId="4143959621" sldId="1865"/>
      <ac:spMk id="2" creationId="{F3EA8A48-57B8-480B-912A-B017D739B4D0}"/>
      <ac:txMk cp="41">
        <ac:context len="43" hash="1729719843"/>
      </ac:txMk>
    </ac:txMkLst>
    <p188:pos x="10220325" y="142875"/>
    <p188:txBody>
      <a:bodyPr/>
      <a:lstStyle/>
      <a:p>
        <a:r>
          <a:rPr lang="en-US"/>
          <a:t>Program</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Segoe UI" panose="020B0502040204020203" pitchFamily="34" charset="0"/>
              </a:defRPr>
            </a:lvl1pPr>
          </a:lstStyle>
          <a:p>
            <a:pPr>
              <a:defRPr/>
            </a:pPr>
            <a:endParaRPr lang="en-US"/>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Segoe UI" panose="020B0502040204020203" pitchFamily="34" charset="0"/>
              </a:defRPr>
            </a:lvl1pPr>
          </a:lstStyle>
          <a:p>
            <a:pPr>
              <a:defRPr/>
            </a:pPr>
            <a:endParaRPr lang="en-US"/>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Segoe UI" panose="020B0502040204020203" pitchFamily="34" charset="0"/>
              </a:defRPr>
            </a:lvl1pPr>
          </a:lstStyle>
          <a:p>
            <a:pPr>
              <a:defRPr/>
            </a:pPr>
            <a:endParaRPr lang="en-US"/>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Segoe UI" panose="020B0502040204020203" pitchFamily="34" charset="0"/>
              </a:defRPr>
            </a:lvl1pPr>
          </a:lstStyle>
          <a:p>
            <a:fld id="{6DEB7EE2-04A2-4FB2-9625-C9C73AC4D32F}"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Segoe UI" panose="020B05020402040202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latin typeface="Segoe UI" panose="020B0502040204020203" pitchFamily="34" charset="0"/>
              </a:rPr>
              <a:pPr eaLnBrk="1" hangingPunct="1"/>
              <a:t>1</a:t>
            </a:fld>
            <a:endParaRPr lang="en-US" altLang="en-US">
              <a:latin typeface="Segoe UI" panose="020B0502040204020203" pitchFamily="34" charset="0"/>
            </a:endParaRPr>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50814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9</a:t>
            </a:fld>
            <a:endParaRPr lang="en-US" altLang="en-US"/>
          </a:p>
        </p:txBody>
      </p:sp>
    </p:spTree>
    <p:extLst>
      <p:ext uri="{BB962C8B-B14F-4D97-AF65-F5344CB8AC3E}">
        <p14:creationId xmlns:p14="http://schemas.microsoft.com/office/powerpoint/2010/main" val="4095288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101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16</a:t>
            </a:fld>
            <a:endParaRPr lang="en-US" altLang="en-US"/>
          </a:p>
        </p:txBody>
      </p:sp>
    </p:spTree>
    <p:extLst>
      <p:ext uri="{BB962C8B-B14F-4D97-AF65-F5344CB8AC3E}">
        <p14:creationId xmlns:p14="http://schemas.microsoft.com/office/powerpoint/2010/main" val="1065450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17</a:t>
            </a:fld>
            <a:endParaRPr lang="en-US" altLang="en-US"/>
          </a:p>
        </p:txBody>
      </p:sp>
    </p:spTree>
    <p:extLst>
      <p:ext uri="{BB962C8B-B14F-4D97-AF65-F5344CB8AC3E}">
        <p14:creationId xmlns:p14="http://schemas.microsoft.com/office/powerpoint/2010/main" val="3796850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accent2"/>
        </a:solidFill>
        <a:effectLst/>
      </p:bgPr>
    </p:bg>
    <p:spTree>
      <p:nvGrpSpPr>
        <p:cNvPr id="1" name=""/>
        <p:cNvGrpSpPr/>
        <p:nvPr/>
      </p:nvGrpSpPr>
      <p:grpSpPr>
        <a:xfrm>
          <a:off x="0" y="0"/>
          <a:ext cx="0" cy="0"/>
          <a:chOff x="0" y="0"/>
          <a:chExt cx="0" cy="0"/>
        </a:xfrm>
      </p:grpSpPr>
      <p:pic>
        <p:nvPicPr>
          <p:cNvPr id="2" name="Picture 1" descr="Chart, background pattern&#10;&#10;Description automatically generated">
            <a:extLst>
              <a:ext uri="{FF2B5EF4-FFF2-40B4-BE49-F238E27FC236}">
                <a16:creationId xmlns:a16="http://schemas.microsoft.com/office/drawing/2014/main" id="{F3386FAC-ADFA-41EF-9C49-66952E35CA9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3516198" cy="6858000"/>
          </a:xfrm>
          <a:prstGeom prst="rect">
            <a:avLst/>
          </a:prstGeom>
        </p:spPr>
      </p:pic>
      <p:sp>
        <p:nvSpPr>
          <p:cNvPr id="19" name="Text Placeholder 18">
            <a:extLst>
              <a:ext uri="{FF2B5EF4-FFF2-40B4-BE49-F238E27FC236}">
                <a16:creationId xmlns:a16="http://schemas.microsoft.com/office/drawing/2014/main" id="{69BE3FD0-1382-4F0E-A01F-F6C205E7DCDC}"/>
              </a:ext>
            </a:extLst>
          </p:cNvPr>
          <p:cNvSpPr>
            <a:spLocks noGrp="1"/>
          </p:cNvSpPr>
          <p:nvPr>
            <p:ph type="body" sz="quarter" idx="10"/>
          </p:nvPr>
        </p:nvSpPr>
        <p:spPr>
          <a:xfrm>
            <a:off x="4612641" y="3554917"/>
            <a:ext cx="6438912" cy="763083"/>
          </a:xfrm>
        </p:spPr>
        <p:txBody>
          <a:bodyPr>
            <a:noAutofit/>
          </a:bodyPr>
          <a:lstStyle>
            <a:lvl1pPr marL="0" indent="0">
              <a:buNone/>
              <a:defRPr sz="4000">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7" name="Rectangle 2">
            <a:extLst>
              <a:ext uri="{FF2B5EF4-FFF2-40B4-BE49-F238E27FC236}">
                <a16:creationId xmlns:a16="http://schemas.microsoft.com/office/drawing/2014/main" id="{2E0BC0C9-E1C8-43B4-B02D-558783360CD4}"/>
              </a:ext>
            </a:extLst>
          </p:cNvPr>
          <p:cNvSpPr>
            <a:spLocks noGrp="1" noChangeArrowheads="1"/>
          </p:cNvSpPr>
          <p:nvPr>
            <p:ph type="ctrTitle" idx="4294967295"/>
          </p:nvPr>
        </p:nvSpPr>
        <p:spPr>
          <a:xfrm>
            <a:off x="4612640" y="2311400"/>
            <a:ext cx="5156200" cy="1117600"/>
          </a:xfrm>
        </p:spPr>
        <p:txBody>
          <a:bodyPr anchor="ctr">
            <a:normAutofit fontScale="90000"/>
          </a:bodyPr>
          <a:lstStyle>
            <a:lvl1pPr>
              <a:defRPr>
                <a:latin typeface="+mj-lt"/>
              </a:defRPr>
            </a:lvl1pPr>
          </a:lstStyle>
          <a:p>
            <a:pPr algn="l" eaLnBrk="1" hangingPunct="1"/>
            <a:r>
              <a:rPr lang="en-US" altLang="en-US" sz="6600" b="1">
                <a:latin typeface="+mn-lt"/>
              </a:rPr>
              <a:t>Click to edit Master title style</a:t>
            </a:r>
          </a:p>
        </p:txBody>
      </p:sp>
    </p:spTree>
    <p:extLst>
      <p:ext uri="{BB962C8B-B14F-4D97-AF65-F5344CB8AC3E}">
        <p14:creationId xmlns:p14="http://schemas.microsoft.com/office/powerpoint/2010/main" val="1440679267"/>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1B9BC-7BE7-4893-90FD-CC95830FD8F2}" type="datetimeFigureOut">
              <a:rPr lang="en-US" smtClean="0"/>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15270E-046A-4C23-BC98-E307A7DD6BE8}" type="slidenum">
              <a:rPr lang="en-US" smtClean="0"/>
              <a:t>‹#›</a:t>
            </a:fld>
            <a:endParaRPr lang="en-US"/>
          </a:p>
        </p:txBody>
      </p:sp>
    </p:spTree>
    <p:extLst>
      <p:ext uri="{BB962C8B-B14F-4D97-AF65-F5344CB8AC3E}">
        <p14:creationId xmlns:p14="http://schemas.microsoft.com/office/powerpoint/2010/main" val="4137841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Photo Content">
    <p:bg>
      <p:bgPr>
        <a:solidFill>
          <a:schemeClr val="accent2"/>
        </a:solidFill>
        <a:effectLst/>
      </p:bgPr>
    </p:bg>
    <p:spTree>
      <p:nvGrpSpPr>
        <p:cNvPr id="1" name=""/>
        <p:cNvGrpSpPr/>
        <p:nvPr/>
      </p:nvGrpSpPr>
      <p:grpSpPr>
        <a:xfrm>
          <a:off x="0" y="0"/>
          <a:ext cx="0" cy="0"/>
          <a:chOff x="0" y="0"/>
          <a:chExt cx="0" cy="0"/>
        </a:xfrm>
      </p:grpSpPr>
      <p:pic>
        <p:nvPicPr>
          <p:cNvPr id="3" name="Picture 2" descr="Chart, background pattern&#10;&#10;Description automatically generated">
            <a:extLst>
              <a:ext uri="{FF2B5EF4-FFF2-40B4-BE49-F238E27FC236}">
                <a16:creationId xmlns:a16="http://schemas.microsoft.com/office/drawing/2014/main" id="{E9914566-E790-44E9-BF0F-0D38A423F9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150916"/>
            <a:ext cx="12192000" cy="710520"/>
          </a:xfrm>
          <a:prstGeom prst="rect">
            <a:avLst/>
          </a:prstGeom>
        </p:spPr>
      </p:pic>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a:buNone/>
              <a:defRPr sz="2000" b="1"/>
            </a:lvl1pPr>
            <a:lvl2pPr marL="0">
              <a:defRPr sz="1800"/>
            </a:lvl2pPr>
          </a:lstStyle>
          <a:p>
            <a:pPr lvl="0"/>
            <a:r>
              <a:rPr lang="en-US"/>
              <a:t>Click to edit Master text styles</a:t>
            </a:r>
          </a:p>
          <a:p>
            <a:pPr lvl="1"/>
            <a:r>
              <a:rPr lang="en-US"/>
              <a:t>Second level</a:t>
            </a:r>
          </a:p>
        </p:txBody>
      </p:sp>
      <p:sp>
        <p:nvSpPr>
          <p:cNvPr id="14" name="Picture Placeholder 13">
            <a:extLst>
              <a:ext uri="{FF2B5EF4-FFF2-40B4-BE49-F238E27FC236}">
                <a16:creationId xmlns:a16="http://schemas.microsoft.com/office/drawing/2014/main" id="{9B1932CF-F265-4AEE-8704-F42C01AFB479}"/>
              </a:ext>
            </a:extLst>
          </p:cNvPr>
          <p:cNvSpPr>
            <a:spLocks noGrp="1"/>
          </p:cNvSpPr>
          <p:nvPr>
            <p:ph type="pic" sz="quarter" idx="10"/>
          </p:nvPr>
        </p:nvSpPr>
        <p:spPr>
          <a:xfrm>
            <a:off x="6858000" y="715963"/>
            <a:ext cx="4572000" cy="5113336"/>
          </a:xfrm>
        </p:spPr>
        <p:txBody>
          <a:bodyPr/>
          <a:lstStyle>
            <a:lvl1pPr>
              <a:buNone/>
              <a:defRPr/>
            </a:lvl1pPr>
          </a:lstStyle>
          <a:p>
            <a:r>
              <a:rPr lang="en-US"/>
              <a:t>Click icon to add picture</a:t>
            </a:r>
          </a:p>
        </p:txBody>
      </p:sp>
      <p:sp>
        <p:nvSpPr>
          <p:cNvPr id="2" name="Title 1">
            <a:extLst>
              <a:ext uri="{FF2B5EF4-FFF2-40B4-BE49-F238E27FC236}">
                <a16:creationId xmlns:a16="http://schemas.microsoft.com/office/drawing/2014/main" id="{891853E6-9C06-4DC2-B8A4-681C3D34BE75}"/>
              </a:ext>
            </a:extLst>
          </p:cNvPr>
          <p:cNvSpPr>
            <a:spLocks noGrp="1"/>
          </p:cNvSpPr>
          <p:nvPr>
            <p:ph type="title" hasCustomPrompt="1"/>
          </p:nvPr>
        </p:nvSpPr>
        <p:spPr>
          <a:xfrm>
            <a:off x="762000" y="715961"/>
            <a:ext cx="5334000" cy="1189038"/>
          </a:xfrm>
        </p:spPr>
        <p:txBody>
          <a:bodyPr vert="horz" lIns="91440" tIns="45720" rIns="91440" bIns="45720" rtlCol="0" anchor="t">
            <a:normAutofit/>
          </a:bodyPr>
          <a:lstStyle>
            <a:lvl1pPr>
              <a:defRPr lang="en-US" sz="4000" b="1">
                <a:ea typeface="+mn-ea"/>
                <a:cs typeface="+mn-cs"/>
              </a:defRPr>
            </a:lvl1pPr>
          </a:lstStyle>
          <a:p>
            <a:pPr marL="0" lvl="0" indent="0">
              <a:spcBef>
                <a:spcPts val="1000"/>
              </a:spcBef>
              <a:buFont typeface="Arial" panose="020B0604020202020204" pitchFamily="34" charset="0"/>
            </a:pPr>
            <a:r>
              <a:rPr lang="en-US"/>
              <a:t>Click to edit Master text styles</a:t>
            </a:r>
          </a:p>
        </p:txBody>
      </p:sp>
    </p:spTree>
    <p:extLst>
      <p:ext uri="{BB962C8B-B14F-4D97-AF65-F5344CB8AC3E}">
        <p14:creationId xmlns:p14="http://schemas.microsoft.com/office/powerpoint/2010/main" val="3104946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Photo Content">
    <p:bg>
      <p:bgPr>
        <a:solidFill>
          <a:schemeClr val="accent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AF0AFCE-F48A-4C35-9245-AFC319274E50}"/>
              </a:ext>
            </a:extLst>
          </p:cNvPr>
          <p:cNvSpPr>
            <a:spLocks noGrp="1"/>
          </p:cNvSpPr>
          <p:nvPr>
            <p:ph type="title" hasCustomPrompt="1"/>
          </p:nvPr>
        </p:nvSpPr>
        <p:spPr>
          <a:xfrm>
            <a:off x="762000" y="715961"/>
            <a:ext cx="5334000" cy="1189038"/>
          </a:xfrm>
        </p:spPr>
        <p:txBody>
          <a:bodyPr vert="horz" lIns="91440" tIns="45720" rIns="91440" bIns="45720" rtlCol="0" anchor="t">
            <a:normAutofit/>
          </a:bodyPr>
          <a:lstStyle>
            <a:lvl1pPr>
              <a:defRPr lang="en-US" sz="4000" b="1">
                <a:ea typeface="+mn-ea"/>
                <a:cs typeface="+mn-cs"/>
              </a:defRPr>
            </a:lvl1pPr>
          </a:lstStyle>
          <a:p>
            <a:pPr marL="0" lvl="0" indent="0">
              <a:spcBef>
                <a:spcPts val="1000"/>
              </a:spcBef>
              <a:buFont typeface="Arial" panose="020B0604020202020204" pitchFamily="34" charset="0"/>
            </a:pPr>
            <a:r>
              <a:rPr lang="en-US"/>
              <a:t>Click to edit Master text styles</a:t>
            </a:r>
          </a:p>
        </p:txBody>
      </p:sp>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a:buNone/>
              <a:defRPr sz="2000" b="1"/>
            </a:lvl1pPr>
            <a:lvl2pPr marL="0" indent="-283464">
              <a:defRPr lang="en-US" sz="1800" kern="1200" dirty="0">
                <a:solidFill>
                  <a:schemeClr val="tx1"/>
                </a:solidFill>
                <a:latin typeface="+mn-lt"/>
                <a:ea typeface="+mn-ea"/>
                <a:cs typeface="+mn-cs"/>
              </a:defRPr>
            </a:lvl2pPr>
          </a:lstStyle>
          <a:p>
            <a:pPr lvl="0"/>
            <a:r>
              <a:rPr lang="en-US"/>
              <a:t>Click to edit Master text styles</a:t>
            </a:r>
          </a:p>
          <a:p>
            <a:pPr lvl="1"/>
            <a:r>
              <a:rPr lang="en-US"/>
              <a:t>Second level</a:t>
            </a:r>
          </a:p>
        </p:txBody>
      </p:sp>
      <p:sp>
        <p:nvSpPr>
          <p:cNvPr id="9" name="Picture Placeholder 13" descr="Picture placeholder">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a:solidFill>
            <a:schemeClr val="accent2">
              <a:lumMod val="75000"/>
            </a:schemeClr>
          </a:solidFill>
        </p:spPr>
        <p:txBody>
          <a:bodyPr>
            <a:normAutofit/>
          </a:bodyPr>
          <a:lstStyle>
            <a:lvl1pPr>
              <a:buNone/>
              <a:defRPr sz="1800"/>
            </a:lvl1pPr>
          </a:lstStyle>
          <a:p>
            <a:r>
              <a:rPr lang="en-US"/>
              <a:t>Click icon to add picture</a:t>
            </a:r>
          </a:p>
        </p:txBody>
      </p:sp>
      <p:sp>
        <p:nvSpPr>
          <p:cNvPr id="8" name="Picture Placeholder 13" descr="Picture placeholder">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444081"/>
            <a:ext cx="4572000" cy="2362200"/>
          </a:xfrm>
          <a:solidFill>
            <a:schemeClr val="accent2">
              <a:lumMod val="75000"/>
            </a:schemeClr>
          </a:solidFill>
        </p:spPr>
        <p:txBody>
          <a:bodyPr>
            <a:normAutofit/>
          </a:bodyPr>
          <a:lstStyle>
            <a:lvl1pPr>
              <a:buNone/>
              <a:defRPr sz="1800"/>
            </a:lvl1pPr>
          </a:lstStyle>
          <a:p>
            <a:r>
              <a:rPr lang="en-US"/>
              <a:t>Click icon to add picture</a:t>
            </a:r>
          </a:p>
        </p:txBody>
      </p:sp>
      <p:pic>
        <p:nvPicPr>
          <p:cNvPr id="3" name="Picture 2" descr="Chart, background pattern&#10;&#10;Description automatically generated">
            <a:extLst>
              <a:ext uri="{FF2B5EF4-FFF2-40B4-BE49-F238E27FC236}">
                <a16:creationId xmlns:a16="http://schemas.microsoft.com/office/drawing/2014/main" id="{B4F28166-FA93-42F3-90D5-A5BBE10D86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150916"/>
            <a:ext cx="12192000" cy="710520"/>
          </a:xfrm>
          <a:prstGeom prst="rect">
            <a:avLst/>
          </a:prstGeom>
        </p:spPr>
      </p:pic>
    </p:spTree>
    <p:extLst>
      <p:ext uri="{BB962C8B-B14F-4D97-AF65-F5344CB8AC3E}">
        <p14:creationId xmlns:p14="http://schemas.microsoft.com/office/powerpoint/2010/main" val="1586680172"/>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attern Content">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3A82FA-1F05-4BAB-8768-A4575B1AEA6A}"/>
              </a:ext>
            </a:extLst>
          </p:cNvPr>
          <p:cNvSpPr>
            <a:spLocks noGrp="1"/>
          </p:cNvSpPr>
          <p:nvPr>
            <p:ph type="title" hasCustomPrompt="1"/>
          </p:nvPr>
        </p:nvSpPr>
        <p:spPr>
          <a:xfrm>
            <a:off x="762000" y="715961"/>
            <a:ext cx="6477000" cy="1189038"/>
          </a:xfrm>
        </p:spPr>
        <p:txBody>
          <a:bodyPr vert="horz" lIns="91440" tIns="45720" rIns="91440" bIns="45720" rtlCol="0" anchor="t">
            <a:normAutofit/>
          </a:bodyPr>
          <a:lstStyle>
            <a:lvl1pPr>
              <a:defRPr lang="en-US" sz="4000" b="1">
                <a:solidFill>
                  <a:schemeClr val="accent2"/>
                </a:solidFill>
                <a:ea typeface="+mn-ea"/>
                <a:cs typeface="+mn-cs"/>
              </a:defRPr>
            </a:lvl1pPr>
          </a:lstStyle>
          <a:p>
            <a:pPr marL="0" lvl="0" indent="0">
              <a:spcBef>
                <a:spcPts val="1000"/>
              </a:spcBef>
              <a:buFont typeface="Arial" panose="020B0604020202020204" pitchFamily="34" charset="0"/>
            </a:pPr>
            <a:r>
              <a:rPr lang="en-US"/>
              <a:t>Click to edit Master text styles</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a:buNone/>
              <a:defRPr sz="2000" b="1">
                <a:solidFill>
                  <a:schemeClr val="accent6">
                    <a:lumMod val="50000"/>
                  </a:schemeClr>
                </a:solidFill>
              </a:defRPr>
            </a:lvl1pPr>
            <a:lvl2pPr marL="0" indent="-283464">
              <a:defRPr lang="en-US" sz="1800" kern="1200" dirty="0">
                <a:solidFill>
                  <a:schemeClr val="tx1"/>
                </a:solidFill>
                <a:latin typeface="+mn-lt"/>
                <a:ea typeface="+mn-ea"/>
                <a:cs typeface="+mn-cs"/>
              </a:defRPr>
            </a:lvl2pPr>
          </a:lstStyle>
          <a:p>
            <a:pPr lvl="0"/>
            <a:r>
              <a:rPr lang="en-US"/>
              <a:t>Click to edit Master text styles</a:t>
            </a:r>
          </a:p>
          <a:p>
            <a:pPr lvl="1"/>
            <a:r>
              <a:rPr lang="en-US"/>
              <a:t>Second level</a:t>
            </a:r>
          </a:p>
        </p:txBody>
      </p:sp>
      <p:pic>
        <p:nvPicPr>
          <p:cNvPr id="2" name="Picture 1" descr="Chart, background pattern&#10;&#10;Description automatically generated">
            <a:extLst>
              <a:ext uri="{FF2B5EF4-FFF2-40B4-BE49-F238E27FC236}">
                <a16:creationId xmlns:a16="http://schemas.microsoft.com/office/drawing/2014/main" id="{570FCE13-E0EE-4C5A-BDB0-04E8FE4D21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721600" y="-8164"/>
            <a:ext cx="4470400" cy="6877050"/>
          </a:xfrm>
          <a:prstGeom prst="rect">
            <a:avLst/>
          </a:prstGeom>
        </p:spPr>
      </p:pic>
    </p:spTree>
    <p:extLst>
      <p:ext uri="{BB962C8B-B14F-4D97-AF65-F5344CB8AC3E}">
        <p14:creationId xmlns:p14="http://schemas.microsoft.com/office/powerpoint/2010/main" val="1720726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Pattern Content">
    <p:bg>
      <p:bgPr>
        <a:solidFill>
          <a:schemeClr val="tx1"/>
        </a:solidFill>
        <a:effectLst/>
      </p:bgPr>
    </p:bg>
    <p:spTree>
      <p:nvGrpSpPr>
        <p:cNvPr id="1" name=""/>
        <p:cNvGrpSpPr/>
        <p:nvPr/>
      </p:nvGrpSpPr>
      <p:grpSpPr>
        <a:xfrm>
          <a:off x="0" y="0"/>
          <a:ext cx="0" cy="0"/>
          <a:chOff x="0" y="0"/>
          <a:chExt cx="0" cy="0"/>
        </a:xfrm>
      </p:grpSpPr>
      <p:pic>
        <p:nvPicPr>
          <p:cNvPr id="3" name="Picture 2" descr="Chart, background pattern&#10;&#10;Description automatically generated">
            <a:extLst>
              <a:ext uri="{FF2B5EF4-FFF2-40B4-BE49-F238E27FC236}">
                <a16:creationId xmlns:a16="http://schemas.microsoft.com/office/drawing/2014/main" id="{D02F07F5-7B28-4FAB-AE64-9567EE73DE5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1394" y="-14514"/>
            <a:ext cx="4470400" cy="6877050"/>
          </a:xfrm>
          <a:prstGeom prst="rect">
            <a:avLst/>
          </a:prstGeom>
        </p:spPr>
      </p:pic>
      <p:sp>
        <p:nvSpPr>
          <p:cNvPr id="2" name="Title 1">
            <a:extLst>
              <a:ext uri="{FF2B5EF4-FFF2-40B4-BE49-F238E27FC236}">
                <a16:creationId xmlns:a16="http://schemas.microsoft.com/office/drawing/2014/main" id="{13E3504F-F7AC-4961-8027-04414EA28A76}"/>
              </a:ext>
            </a:extLst>
          </p:cNvPr>
          <p:cNvSpPr>
            <a:spLocks noGrp="1"/>
          </p:cNvSpPr>
          <p:nvPr>
            <p:ph type="title"/>
          </p:nvPr>
        </p:nvSpPr>
        <p:spPr>
          <a:xfrm>
            <a:off x="5199742" y="715961"/>
            <a:ext cx="6477000" cy="1189037"/>
          </a:xfrm>
        </p:spPr>
        <p:txBody>
          <a:bodyPr vert="horz" lIns="91440" tIns="45720" rIns="91440" bIns="45720" rtlCol="0" anchor="t">
            <a:normAutofit/>
          </a:bodyPr>
          <a:lstStyle>
            <a:lvl1pPr>
              <a:defRPr lang="en-US" sz="4000" b="1" i="0" cap="none" spc="-50" baseline="0">
                <a:ln w="3175">
                  <a:noFill/>
                </a:ln>
                <a:solidFill>
                  <a:schemeClr val="accent2"/>
                </a:solidFill>
                <a:effectLst/>
                <a:ea typeface="+mn-ea"/>
                <a:cs typeface="Segoe UI" pitchFamily="34" charset="0"/>
              </a:defRPr>
            </a:lvl1pPr>
          </a:lstStyle>
          <a:p>
            <a:pPr marL="0" lvl="0" indent="0">
              <a:spcBef>
                <a:spcPts val="1000"/>
              </a:spcBef>
              <a:buFont typeface="Arial" panose="020B0604020202020204" pitchFamily="34" charset="0"/>
            </a:pPr>
            <a:r>
              <a:rPr lang="en-US"/>
              <a:t>Click to edit Master title style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5199743" y="1905000"/>
            <a:ext cx="6477000" cy="3276600"/>
          </a:xfrm>
        </p:spPr>
        <p:txBody>
          <a:bodyPr/>
          <a:lstStyle>
            <a:lvl1pPr>
              <a:buNone/>
              <a:defRPr sz="2000" b="1">
                <a:solidFill>
                  <a:schemeClr val="accent6">
                    <a:lumMod val="50000"/>
                  </a:schemeClr>
                </a:solidFill>
              </a:defRPr>
            </a:lvl1pPr>
            <a:lvl2pPr marL="283464" indent="-283464">
              <a:spcBef>
                <a:spcPts val="1900"/>
              </a:spcBef>
              <a:defRPr lang="en-US" sz="1800" kern="1200" dirty="0">
                <a:solidFill>
                  <a:schemeClr val="bg1"/>
                </a:solidFill>
                <a:latin typeface="+mn-lt"/>
                <a:ea typeface="+mn-ea"/>
                <a:cs typeface="+mn-cs"/>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8987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pic>
        <p:nvPicPr>
          <p:cNvPr id="3" name="Picture 2" descr="Shape, arrow&#10;&#10;Description automatically generated">
            <a:extLst>
              <a:ext uri="{FF2B5EF4-FFF2-40B4-BE49-F238E27FC236}">
                <a16:creationId xmlns:a16="http://schemas.microsoft.com/office/drawing/2014/main" id="{028401E1-3B09-44F5-B61D-E811BC24E22A}"/>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Tree>
    <p:extLst>
      <p:ext uri="{BB962C8B-B14F-4D97-AF65-F5344CB8AC3E}">
        <p14:creationId xmlns:p14="http://schemas.microsoft.com/office/powerpoint/2010/main" val="324088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ttom Pattern Black">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2"/>
                </a:solidFill>
                <a:effectLst/>
                <a:latin typeface="+mj-lt"/>
                <a:ea typeface="+mn-ea"/>
                <a:cs typeface="Segoe UI" pitchFamily="34" charset="0"/>
              </a:defRPr>
            </a:lvl1pPr>
          </a:lstStyle>
          <a:p>
            <a:pPr lvl="0"/>
            <a:r>
              <a:rPr lang="en-US"/>
              <a:t>Click to edit Master text styles</a:t>
            </a:r>
          </a:p>
        </p:txBody>
      </p:sp>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accent6">
                    <a:lumMod val="50000"/>
                  </a:schemeClr>
                </a:solidFill>
                <a:latin typeface="+mn-lt"/>
                <a:ea typeface="+mn-ea"/>
                <a:cs typeface="+mn-cs"/>
              </a:defRPr>
            </a:lvl1pPr>
          </a:lstStyle>
          <a:p>
            <a:pPr lvl="0"/>
            <a:r>
              <a:rPr lang="en-US"/>
              <a:t>Insert content here</a:t>
            </a:r>
          </a:p>
        </p:txBody>
      </p:sp>
      <p:pic>
        <p:nvPicPr>
          <p:cNvPr id="2" name="Picture 1" descr="Chart, background pattern&#10;&#10;Description automatically generated">
            <a:extLst>
              <a:ext uri="{FF2B5EF4-FFF2-40B4-BE49-F238E27FC236}">
                <a16:creationId xmlns:a16="http://schemas.microsoft.com/office/drawing/2014/main" id="{F2674189-311A-4AD6-ACED-1AF3864279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150916"/>
            <a:ext cx="12192000" cy="710520"/>
          </a:xfrm>
          <a:prstGeom prst="rect">
            <a:avLst/>
          </a:prstGeom>
        </p:spPr>
      </p:pic>
    </p:spTree>
    <p:extLst>
      <p:ext uri="{BB962C8B-B14F-4D97-AF65-F5344CB8AC3E}">
        <p14:creationId xmlns:p14="http://schemas.microsoft.com/office/powerpoint/2010/main" val="495523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Pattern blu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C00585D-E155-409A-899A-29BDF4E57FD3}"/>
              </a:ext>
            </a:extLst>
          </p:cNvPr>
          <p:cNvSpPr>
            <a:spLocks noGrp="1"/>
          </p:cNvSpPr>
          <p:nvPr>
            <p:ph type="title" hasCustomPrompt="1"/>
          </p:nvPr>
        </p:nvSpPr>
        <p:spPr>
          <a:xfrm>
            <a:off x="762000" y="716577"/>
            <a:ext cx="10668000" cy="615553"/>
          </a:xfrm>
          <a:noFill/>
        </p:spPr>
        <p:txBody>
          <a:bodyPr wrap="square" lIns="0" tIns="0" rIns="0" bIns="0" anchor="b" anchorCtr="0">
            <a:no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2"/>
                </a:solidFill>
                <a:effectLst/>
                <a:latin typeface="+mj-lt"/>
                <a:ea typeface="+mn-ea"/>
                <a:cs typeface="Segoe UI" pitchFamily="34" charset="0"/>
              </a:defRPr>
            </a:lvl1pPr>
          </a:lstStyle>
          <a:p>
            <a:pPr lvl="0"/>
            <a:r>
              <a:rPr lang="en-US"/>
              <a:t>Click to edit Master text styles</a:t>
            </a:r>
          </a:p>
        </p:txBody>
      </p:sp>
      <p:sp>
        <p:nvSpPr>
          <p:cNvPr id="5" name="Text Placeholder 4">
            <a:extLst>
              <a:ext uri="{FF2B5EF4-FFF2-40B4-BE49-F238E27FC236}">
                <a16:creationId xmlns:a16="http://schemas.microsoft.com/office/drawing/2014/main"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accent6">
                    <a:lumMod val="50000"/>
                  </a:schemeClr>
                </a:solidFill>
                <a:latin typeface="+mn-lt"/>
                <a:ea typeface="+mn-ea"/>
                <a:cs typeface="+mn-cs"/>
              </a:defRPr>
            </a:lvl1pPr>
          </a:lstStyle>
          <a:p>
            <a:pPr lvl="0"/>
            <a:r>
              <a:rPr lang="en-US"/>
              <a:t>Insert content here</a:t>
            </a:r>
          </a:p>
        </p:txBody>
      </p:sp>
      <p:pic>
        <p:nvPicPr>
          <p:cNvPr id="2" name="Picture 1" descr="Chart, background pattern&#10;&#10;Description automatically generated">
            <a:extLst>
              <a:ext uri="{FF2B5EF4-FFF2-40B4-BE49-F238E27FC236}">
                <a16:creationId xmlns:a16="http://schemas.microsoft.com/office/drawing/2014/main" id="{75AA916B-1CCB-46CB-9D3B-BAF329AD02F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150916"/>
            <a:ext cx="12192000" cy="710520"/>
          </a:xfrm>
          <a:prstGeom prst="rect">
            <a:avLst/>
          </a:prstGeom>
        </p:spPr>
      </p:pic>
    </p:spTree>
    <p:extLst>
      <p:ext uri="{BB962C8B-B14F-4D97-AF65-F5344CB8AC3E}">
        <p14:creationId xmlns:p14="http://schemas.microsoft.com/office/powerpoint/2010/main" val="2499009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858EEFF-117E-4B86-B6B2-CD8F71AA8C4A}"/>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2"/>
                </a:solidFill>
                <a:effectLst/>
                <a:latin typeface="+mj-lt"/>
                <a:ea typeface="+mn-ea"/>
                <a:cs typeface="Segoe UI" pitchFamily="34" charset="0"/>
              </a:defRPr>
            </a:lvl1pPr>
          </a:lstStyle>
          <a:p>
            <a:pPr lvl="0"/>
            <a:r>
              <a:rPr lang="en-US"/>
              <a:t>Click to edit Master text styles</a:t>
            </a:r>
          </a:p>
        </p:txBody>
      </p:sp>
      <p:sp>
        <p:nvSpPr>
          <p:cNvPr id="19" name="Text Placeholder 4">
            <a:extLst>
              <a:ext uri="{FF2B5EF4-FFF2-40B4-BE49-F238E27FC236}">
                <a16:creationId xmlns:a16="http://schemas.microsoft.com/office/drawing/2014/main"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accent6">
                    <a:lumMod val="50000"/>
                  </a:schemeClr>
                </a:solidFill>
                <a:latin typeface="+mn-lt"/>
                <a:ea typeface="+mn-ea"/>
                <a:cs typeface="+mn-cs"/>
              </a:defRPr>
            </a:lvl1pPr>
          </a:lstStyle>
          <a:p>
            <a:pPr lvl="0"/>
            <a:r>
              <a:rPr lang="en-US"/>
              <a:t>Insert content here</a:t>
            </a:r>
          </a:p>
        </p:txBody>
      </p:sp>
      <p:sp>
        <p:nvSpPr>
          <p:cNvPr id="16" name="Picture Placeholder 15" descr="Picture placeholder">
            <a:extLst>
              <a:ext uri="{FF2B5EF4-FFF2-40B4-BE49-F238E27FC236}">
                <a16:creationId xmlns:a16="http://schemas.microsoft.com/office/drawing/2014/main" id="{FE42B32E-80DC-4AC0-B306-CE8E5CCD934F}"/>
              </a:ext>
            </a:extLst>
          </p:cNvPr>
          <p:cNvSpPr>
            <a:spLocks noGrp="1"/>
          </p:cNvSpPr>
          <p:nvPr>
            <p:ph type="pic" sz="quarter" idx="14"/>
          </p:nvPr>
        </p:nvSpPr>
        <p:spPr>
          <a:xfrm>
            <a:off x="2024063" y="3232150"/>
            <a:ext cx="1308100" cy="1309688"/>
          </a:xfrm>
          <a:solidFill>
            <a:schemeClr val="accent1">
              <a:lumMod val="90000"/>
            </a:schemeClr>
          </a:solidFill>
        </p:spPr>
        <p:txBody>
          <a:bodyPr>
            <a:normAutofit/>
          </a:bodyPr>
          <a:lstStyle>
            <a:lvl1pPr>
              <a:buNone/>
              <a:defRPr sz="1200"/>
            </a:lvl1pPr>
          </a:lstStyle>
          <a:p>
            <a:r>
              <a:rPr lang="en-US"/>
              <a:t>Click icon to add picture</a:t>
            </a:r>
          </a:p>
        </p:txBody>
      </p:sp>
      <p:sp>
        <p:nvSpPr>
          <p:cNvPr id="22" name="Text Placeholder 21">
            <a:extLst>
              <a:ext uri="{FF2B5EF4-FFF2-40B4-BE49-F238E27FC236}">
                <a16:creationId xmlns:a16="http://schemas.microsoft.com/office/drawing/2014/main" id="{CC31B5EA-A920-4B2A-8F05-3C688980E26F}"/>
              </a:ext>
            </a:extLst>
          </p:cNvPr>
          <p:cNvSpPr>
            <a:spLocks noGrp="1"/>
          </p:cNvSpPr>
          <p:nvPr>
            <p:ph type="body" sz="quarter" idx="17"/>
          </p:nvPr>
        </p:nvSpPr>
        <p:spPr>
          <a:xfrm>
            <a:off x="1223963" y="4943475"/>
            <a:ext cx="2908300" cy="968375"/>
          </a:xfrm>
        </p:spPr>
        <p:txBody>
          <a:bodyPr>
            <a:noAutofit/>
          </a:bodyPr>
          <a:lstStyle>
            <a:lvl1pPr algn="ctr">
              <a:defRPr sz="1400">
                <a:solidFill>
                  <a:schemeClr val="accent6">
                    <a:lumMod val="50000"/>
                  </a:schemeClr>
                </a:solidFill>
              </a:defRPr>
            </a:lvl1pPr>
            <a:lvl2pPr>
              <a:defRPr sz="1400">
                <a:solidFill>
                  <a:schemeClr val="accent6">
                    <a:lumMod val="50000"/>
                  </a:schemeClr>
                </a:solidFill>
              </a:defRPr>
            </a:lvl2pPr>
            <a:lvl3pPr>
              <a:defRPr sz="1400">
                <a:solidFill>
                  <a:schemeClr val="accent6">
                    <a:lumMod val="50000"/>
                  </a:schemeClr>
                </a:solidFill>
              </a:defRPr>
            </a:lvl3pPr>
            <a:lvl4pPr>
              <a:defRPr sz="1400">
                <a:solidFill>
                  <a:schemeClr val="accent6">
                    <a:lumMod val="50000"/>
                  </a:schemeClr>
                </a:solidFill>
              </a:defRPr>
            </a:lvl4pPr>
            <a:lvl5pPr>
              <a:defRPr sz="1400">
                <a:solidFill>
                  <a:schemeClr val="accent6">
                    <a:lumMod val="50000"/>
                  </a:schemeClr>
                </a:solidFill>
              </a:defRPr>
            </a:lvl5pPr>
          </a:lstStyle>
          <a:p>
            <a:pPr lvl="0"/>
            <a:r>
              <a:rPr lang="en-US"/>
              <a:t>Click to edit Master text styles</a:t>
            </a:r>
          </a:p>
        </p:txBody>
      </p:sp>
      <p:sp>
        <p:nvSpPr>
          <p:cNvPr id="20" name="Picture Placeholder 15" descr="Picture placeholder">
            <a:extLst>
              <a:ext uri="{FF2B5EF4-FFF2-40B4-BE49-F238E27FC236}">
                <a16:creationId xmlns:a16="http://schemas.microsoft.com/office/drawing/2014/main" id="{A4E97807-A99D-4012-BE47-7B3C54B502FA}"/>
              </a:ext>
            </a:extLst>
          </p:cNvPr>
          <p:cNvSpPr>
            <a:spLocks noGrp="1"/>
          </p:cNvSpPr>
          <p:nvPr>
            <p:ph type="pic" sz="quarter" idx="15"/>
          </p:nvPr>
        </p:nvSpPr>
        <p:spPr>
          <a:xfrm>
            <a:off x="5442311" y="3248540"/>
            <a:ext cx="1308100" cy="1309688"/>
          </a:xfrm>
          <a:solidFill>
            <a:schemeClr val="accent1">
              <a:lumMod val="90000"/>
            </a:schemeClr>
          </a:solidFill>
        </p:spPr>
        <p:txBody>
          <a:bodyPr>
            <a:normAutofit/>
          </a:bodyPr>
          <a:lstStyle>
            <a:lvl1pPr>
              <a:buNone/>
              <a:defRPr sz="1200"/>
            </a:lvl1pPr>
          </a:lstStyle>
          <a:p>
            <a:r>
              <a:rPr lang="en-US"/>
              <a:t>Click icon to add picture</a:t>
            </a:r>
          </a:p>
        </p:txBody>
      </p:sp>
      <p:sp>
        <p:nvSpPr>
          <p:cNvPr id="23" name="Text Placeholder 21">
            <a:extLst>
              <a:ext uri="{FF2B5EF4-FFF2-40B4-BE49-F238E27FC236}">
                <a16:creationId xmlns:a16="http://schemas.microsoft.com/office/drawing/2014/main" id="{C073AF55-A66A-4112-A82D-E09A3D14EDBE}"/>
              </a:ext>
            </a:extLst>
          </p:cNvPr>
          <p:cNvSpPr>
            <a:spLocks noGrp="1"/>
          </p:cNvSpPr>
          <p:nvPr>
            <p:ph type="body" sz="quarter" idx="18"/>
          </p:nvPr>
        </p:nvSpPr>
        <p:spPr>
          <a:xfrm>
            <a:off x="4641850" y="4943475"/>
            <a:ext cx="2908300" cy="968375"/>
          </a:xfrm>
        </p:spPr>
        <p:txBody>
          <a:bodyPr>
            <a:noAutofit/>
          </a:bodyPr>
          <a:lstStyle>
            <a:lvl1pPr algn="ctr">
              <a:defRPr sz="1400">
                <a:solidFill>
                  <a:schemeClr val="accent6">
                    <a:lumMod val="50000"/>
                  </a:schemeClr>
                </a:solidFill>
              </a:defRPr>
            </a:lvl1pPr>
            <a:lvl2pPr>
              <a:defRPr sz="1400">
                <a:solidFill>
                  <a:schemeClr val="accent6">
                    <a:lumMod val="50000"/>
                  </a:schemeClr>
                </a:solidFill>
              </a:defRPr>
            </a:lvl2pPr>
            <a:lvl3pPr>
              <a:defRPr sz="1400">
                <a:solidFill>
                  <a:schemeClr val="accent6">
                    <a:lumMod val="50000"/>
                  </a:schemeClr>
                </a:solidFill>
              </a:defRPr>
            </a:lvl3pPr>
            <a:lvl4pPr>
              <a:defRPr sz="1400">
                <a:solidFill>
                  <a:schemeClr val="accent6">
                    <a:lumMod val="50000"/>
                  </a:schemeClr>
                </a:solidFill>
              </a:defRPr>
            </a:lvl4pPr>
            <a:lvl5pPr>
              <a:defRPr sz="1400">
                <a:solidFill>
                  <a:schemeClr val="accent6">
                    <a:lumMod val="50000"/>
                  </a:schemeClr>
                </a:solidFill>
              </a:defRPr>
            </a:lvl5pPr>
          </a:lstStyle>
          <a:p>
            <a:pPr lvl="0"/>
            <a:r>
              <a:rPr lang="en-US"/>
              <a:t>Click to edit Master text styles</a:t>
            </a:r>
          </a:p>
        </p:txBody>
      </p:sp>
      <p:sp>
        <p:nvSpPr>
          <p:cNvPr id="21" name="Picture Placeholder 15" descr="Picture placeholder">
            <a:extLst>
              <a:ext uri="{FF2B5EF4-FFF2-40B4-BE49-F238E27FC236}">
                <a16:creationId xmlns:a16="http://schemas.microsoft.com/office/drawing/2014/main" id="{31025974-D850-4FC0-B6B0-BBF7DFCE1ECE}"/>
              </a:ext>
            </a:extLst>
          </p:cNvPr>
          <p:cNvSpPr>
            <a:spLocks noGrp="1"/>
          </p:cNvSpPr>
          <p:nvPr>
            <p:ph type="pic" sz="quarter" idx="16"/>
          </p:nvPr>
        </p:nvSpPr>
        <p:spPr>
          <a:xfrm>
            <a:off x="8859074" y="3232150"/>
            <a:ext cx="1308100" cy="1309688"/>
          </a:xfrm>
          <a:solidFill>
            <a:schemeClr val="accent1">
              <a:lumMod val="90000"/>
            </a:schemeClr>
          </a:solidFill>
        </p:spPr>
        <p:txBody>
          <a:bodyPr>
            <a:normAutofit/>
          </a:bodyPr>
          <a:lstStyle>
            <a:lvl1pPr>
              <a:buNone/>
              <a:defRPr sz="1200"/>
            </a:lvl1pPr>
          </a:lstStyle>
          <a:p>
            <a:r>
              <a:rPr lang="en-US"/>
              <a:t>Click icon to add picture</a:t>
            </a:r>
          </a:p>
        </p:txBody>
      </p:sp>
      <p:sp>
        <p:nvSpPr>
          <p:cNvPr id="24" name="Text Placeholder 21">
            <a:extLst>
              <a:ext uri="{FF2B5EF4-FFF2-40B4-BE49-F238E27FC236}">
                <a16:creationId xmlns:a16="http://schemas.microsoft.com/office/drawing/2014/main" id="{CBC8787E-EB24-4D42-8555-6C6C11DD51B3}"/>
              </a:ext>
            </a:extLst>
          </p:cNvPr>
          <p:cNvSpPr>
            <a:spLocks noGrp="1"/>
          </p:cNvSpPr>
          <p:nvPr>
            <p:ph type="body" sz="quarter" idx="19"/>
          </p:nvPr>
        </p:nvSpPr>
        <p:spPr>
          <a:xfrm>
            <a:off x="8059737" y="4943475"/>
            <a:ext cx="2908300" cy="968375"/>
          </a:xfrm>
        </p:spPr>
        <p:txBody>
          <a:bodyPr>
            <a:noAutofit/>
          </a:bodyPr>
          <a:lstStyle>
            <a:lvl1pPr algn="ctr">
              <a:defRPr sz="1400">
                <a:solidFill>
                  <a:schemeClr val="accent6">
                    <a:lumMod val="50000"/>
                  </a:schemeClr>
                </a:solidFill>
              </a:defRPr>
            </a:lvl1pPr>
            <a:lvl2pPr>
              <a:defRPr sz="1400">
                <a:solidFill>
                  <a:schemeClr val="accent6">
                    <a:lumMod val="50000"/>
                  </a:schemeClr>
                </a:solidFill>
              </a:defRPr>
            </a:lvl2pPr>
            <a:lvl3pPr>
              <a:defRPr sz="1400">
                <a:solidFill>
                  <a:schemeClr val="accent6">
                    <a:lumMod val="50000"/>
                  </a:schemeClr>
                </a:solidFill>
              </a:defRPr>
            </a:lvl3pPr>
            <a:lvl4pPr>
              <a:defRPr sz="1400">
                <a:solidFill>
                  <a:schemeClr val="accent6">
                    <a:lumMod val="50000"/>
                  </a:schemeClr>
                </a:solidFill>
              </a:defRPr>
            </a:lvl4pPr>
            <a:lvl5pPr>
              <a:defRPr sz="1400">
                <a:solidFill>
                  <a:schemeClr val="accent6">
                    <a:lumMod val="50000"/>
                  </a:schemeClr>
                </a:solidFill>
              </a:defRPr>
            </a:lvl5pPr>
          </a:lstStyle>
          <a:p>
            <a:pPr lvl="0"/>
            <a:r>
              <a:rPr lang="en-US"/>
              <a:t>Click to edit Master text styles</a:t>
            </a:r>
          </a:p>
        </p:txBody>
      </p:sp>
    </p:spTree>
    <p:extLst>
      <p:ext uri="{BB962C8B-B14F-4D97-AF65-F5344CB8AC3E}">
        <p14:creationId xmlns:p14="http://schemas.microsoft.com/office/powerpoint/2010/main" val="1422917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defRPr>
            </a:lvl1pPr>
          </a:lstStyle>
          <a:p>
            <a:fld id="{1D364696-E1F3-49EF-AEC8-730A16D9A23F}" type="datetimeFigureOut">
              <a:rPr lang="en-US" altLang="en-US" smtClean="0"/>
              <a:pPr/>
              <a:t>1/11/2024</a:t>
            </a:fld>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defRPr>
            </a:lvl1pPr>
          </a:lstStyle>
          <a:p>
            <a:fld id="{8402A1B0-4691-41D9-84E0-69D594EAA3FE}" type="slidenum">
              <a:rPr lang="en-US" altLang="en-US" smtClean="0"/>
              <a:pPr/>
              <a:t>‹#›</a:t>
            </a:fld>
            <a:endParaRPr lang="en-US" altLang="en-US"/>
          </a:p>
        </p:txBody>
      </p:sp>
    </p:spTree>
    <p:extLst>
      <p:ext uri="{BB962C8B-B14F-4D97-AF65-F5344CB8AC3E}">
        <p14:creationId xmlns:p14="http://schemas.microsoft.com/office/powerpoint/2010/main" val="3429690444"/>
      </p:ext>
    </p:extLst>
  </p:cSld>
  <p:clrMap bg1="dk1" tx1="lt1" bg2="dk2" tx2="lt2" accent1="accent1" accent2="accent2" accent3="accent3" accent4="accent4" accent5="accent5" accent6="accent6" hlink="hlink" folHlink="folHlink"/>
  <p:sldLayoutIdLst>
    <p:sldLayoutId id="2147483689" r:id="rId1"/>
    <p:sldLayoutId id="2147483688" r:id="rId2"/>
    <p:sldLayoutId id="2147483702" r:id="rId3"/>
    <p:sldLayoutId id="2147483699" r:id="rId4"/>
    <p:sldLayoutId id="2147483701" r:id="rId5"/>
    <p:sldLayoutId id="2147483700" r:id="rId6"/>
    <p:sldLayoutId id="2147483690" r:id="rId7"/>
    <p:sldLayoutId id="2147483704" r:id="rId8"/>
    <p:sldLayoutId id="2147483691" r:id="rId9"/>
    <p:sldLayoutId id="2147483694"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283464" indent="-283464" algn="l" defTabSz="914400" rtl="0" eaLnBrk="1" latinLnBrk="0" hangingPunct="1">
        <a:lnSpc>
          <a:spcPct val="90000"/>
        </a:lnSpc>
        <a:spcBef>
          <a:spcPts val="8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749_F6FFCE45.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hyperlink" Target="https://ihs.cosocloud.com/p3c2z9psoa00/" TargetMode="External"/><Relationship Id="rId3" Type="http://schemas.openxmlformats.org/officeDocument/2006/relationships/hyperlink" Target="https://www.ihs.gov/chap/" TargetMode="External"/><Relationship Id="rId7" Type="http://schemas.openxmlformats.org/officeDocument/2006/relationships/hyperlink" Target="https://ihs.cosocloud.com/pdcq0io5mi0z/"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ihs.cosocloud.com/pb526qkw7vx0/" TargetMode="External"/><Relationship Id="rId5" Type="http://schemas.openxmlformats.org/officeDocument/2006/relationships/hyperlink" Target="https://ihs.cosocloud.com/px4i3z7buo55/" TargetMode="External"/><Relationship Id="rId10" Type="http://schemas.openxmlformats.org/officeDocument/2006/relationships/hyperlink" Target="https://www.ihs.gov/ihm/circulars/2018/community-health-aide-program-tribal-advisory-group-charter/" TargetMode="External"/><Relationship Id="rId4" Type="http://schemas.openxmlformats.org/officeDocument/2006/relationships/hyperlink" Target="https://www.ihs.gov/chap/communityed/" TargetMode="External"/><Relationship Id="rId9" Type="http://schemas.openxmlformats.org/officeDocument/2006/relationships/hyperlink" Target="https://www.ihs.gov/ihm/circulars/2020/community-health-aide-progra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akchap.org/"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www.tchpp.org/" TargetMode="External"/><Relationship Id="rId5" Type="http://schemas.openxmlformats.org/officeDocument/2006/relationships/hyperlink" Target="https://www.npaihb.org/" TargetMode="External"/><Relationship Id="rId4" Type="http://schemas.openxmlformats.org/officeDocument/2006/relationships/hyperlink" Target="https://www.anthc.org/"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D2DB031-9003-4F74-A88F-FE2A2ABABC72}"/>
              </a:ext>
            </a:extLst>
          </p:cNvPr>
          <p:cNvSpPr>
            <a:spLocks noGrp="1" noChangeArrowheads="1"/>
          </p:cNvSpPr>
          <p:nvPr>
            <p:ph type="ctrTitle" idx="4294967295"/>
          </p:nvPr>
        </p:nvSpPr>
        <p:spPr>
          <a:xfrm>
            <a:off x="4604446" y="2114755"/>
            <a:ext cx="5156200" cy="1117600"/>
          </a:xfrm>
        </p:spPr>
        <p:txBody>
          <a:bodyPr anchor="ctr">
            <a:noAutofit/>
          </a:bodyPr>
          <a:lstStyle/>
          <a:p>
            <a:r>
              <a:rPr lang="en-US" altLang="en-US" sz="6000" b="1">
                <a:solidFill>
                  <a:srgbClr val="8D2124"/>
                </a:solidFill>
              </a:rPr>
              <a:t>Community Health Aide Program</a:t>
            </a:r>
            <a:endParaRPr lang="en-US" altLang="en-US" sz="6000" b="1">
              <a:solidFill>
                <a:srgbClr val="8D2124"/>
              </a:solidFill>
              <a:latin typeface="+mn-lt"/>
              <a:cs typeface="Segoe UI"/>
            </a:endParaRPr>
          </a:p>
        </p:txBody>
      </p:sp>
      <p:pic>
        <p:nvPicPr>
          <p:cNvPr id="7" name="Picture 6">
            <a:extLst>
              <a:ext uri="{FF2B5EF4-FFF2-40B4-BE49-F238E27FC236}">
                <a16:creationId xmlns:a16="http://schemas.microsoft.com/office/drawing/2014/main" id="{AD7A8AF1-BB00-4860-A366-E5616285CFAE}"/>
              </a:ext>
            </a:extLst>
          </p:cNvPr>
          <p:cNvPicPr>
            <a:picLocks noChangeAspect="1"/>
          </p:cNvPicPr>
          <p:nvPr/>
        </p:nvPicPr>
        <p:blipFill>
          <a:blip r:embed="rId3">
            <a:biLevel thresh="50000"/>
          </a:blip>
          <a:stretch>
            <a:fillRect/>
          </a:stretch>
        </p:blipFill>
        <p:spPr>
          <a:xfrm>
            <a:off x="7880586" y="4242182"/>
            <a:ext cx="4160108" cy="3211550"/>
          </a:xfrm>
          <a:prstGeom prst="rect">
            <a:avLst/>
          </a:prstGeom>
        </p:spPr>
      </p:pic>
    </p:spTree>
    <p:extLst>
      <p:ext uri="{BB962C8B-B14F-4D97-AF65-F5344CB8AC3E}">
        <p14:creationId xmlns:p14="http://schemas.microsoft.com/office/powerpoint/2010/main" val="1543265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0E6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A8A48-57B8-480B-912A-B017D739B4D0}"/>
              </a:ext>
            </a:extLst>
          </p:cNvPr>
          <p:cNvSpPr>
            <a:spLocks noGrp="1"/>
          </p:cNvSpPr>
          <p:nvPr>
            <p:ph type="title"/>
          </p:nvPr>
        </p:nvSpPr>
        <p:spPr>
          <a:xfrm>
            <a:off x="762000" y="845563"/>
            <a:ext cx="10668000" cy="584775"/>
          </a:xfrm>
        </p:spPr>
        <p:txBody>
          <a:bodyPr/>
          <a:lstStyle/>
          <a:p>
            <a:r>
              <a:rPr lang="en-US" sz="3800">
                <a:cs typeface="Segoe UI"/>
              </a:rPr>
              <a:t>What is the Community Health Aide Program?</a:t>
            </a:r>
          </a:p>
        </p:txBody>
      </p:sp>
      <p:pic>
        <p:nvPicPr>
          <p:cNvPr id="4" name="Picture Placeholder 3" descr="A picture containing worm&#10;&#10;Description automatically generated">
            <a:extLst>
              <a:ext uri="{FF2B5EF4-FFF2-40B4-BE49-F238E27FC236}">
                <a16:creationId xmlns:a16="http://schemas.microsoft.com/office/drawing/2014/main" id="{848AE123-A8AE-4473-AC11-DCF60FA2662B}"/>
              </a:ext>
            </a:extLst>
          </p:cNvPr>
          <p:cNvPicPr>
            <a:picLocks noGrp="1" noChangeAspect="1"/>
          </p:cNvPicPr>
          <p:nvPr>
            <p:ph type="pic" sz="quarter" idx="14"/>
          </p:nvPr>
        </p:nvPicPr>
        <p:blipFill>
          <a:blip r:embed="rId4">
            <a:duotone>
              <a:prstClr val="black"/>
              <a:srgbClr val="00433A">
                <a:tint val="45000"/>
                <a:satMod val="400000"/>
              </a:srgbClr>
            </a:duotone>
          </a:blip>
          <a:srcRect l="61" r="61"/>
          <a:stretch>
            <a:fillRect/>
          </a:stretch>
        </p:blipFill>
        <p:spPr>
          <a:xfrm>
            <a:off x="1677988" y="2119313"/>
            <a:ext cx="1308100" cy="1309687"/>
          </a:xfrm>
        </p:spPr>
      </p:pic>
      <p:sp>
        <p:nvSpPr>
          <p:cNvPr id="23" name="Text Placeholder 22">
            <a:extLst>
              <a:ext uri="{FF2B5EF4-FFF2-40B4-BE49-F238E27FC236}">
                <a16:creationId xmlns:a16="http://schemas.microsoft.com/office/drawing/2014/main" id="{060BA598-86F5-4F3E-BE1F-F37A16808FD8}"/>
              </a:ext>
            </a:extLst>
          </p:cNvPr>
          <p:cNvSpPr>
            <a:spLocks noGrp="1"/>
          </p:cNvSpPr>
          <p:nvPr>
            <p:ph type="body" sz="quarter" idx="17"/>
          </p:nvPr>
        </p:nvSpPr>
        <p:spPr>
          <a:xfrm>
            <a:off x="877974" y="3896196"/>
            <a:ext cx="2908300" cy="1531466"/>
          </a:xfrm>
        </p:spPr>
        <p:txBody>
          <a:bodyPr/>
          <a:lstStyle/>
          <a:p>
            <a:r>
              <a:rPr lang="en-US" sz="1600"/>
              <a:t>DHAs are primary oral health care professionals that can provide clinical dental treatment, patient education and preventative services. </a:t>
            </a:r>
          </a:p>
        </p:txBody>
      </p:sp>
      <p:pic>
        <p:nvPicPr>
          <p:cNvPr id="6" name="Picture Placeholder 5" descr="A black and white logo&#10;&#10;Description automatically generated with low confidence">
            <a:extLst>
              <a:ext uri="{FF2B5EF4-FFF2-40B4-BE49-F238E27FC236}">
                <a16:creationId xmlns:a16="http://schemas.microsoft.com/office/drawing/2014/main" id="{A8528F1D-9AD2-4240-BF79-FDFE21F67D25}"/>
              </a:ext>
            </a:extLst>
          </p:cNvPr>
          <p:cNvPicPr>
            <a:picLocks noGrp="1" noChangeAspect="1"/>
          </p:cNvPicPr>
          <p:nvPr>
            <p:ph type="pic" sz="quarter" idx="15"/>
          </p:nvPr>
        </p:nvPicPr>
        <p:blipFill>
          <a:blip r:embed="rId5">
            <a:duotone>
              <a:prstClr val="black"/>
              <a:srgbClr val="BB674B">
                <a:tint val="45000"/>
                <a:satMod val="400000"/>
              </a:srgbClr>
            </a:duotone>
          </a:blip>
          <a:srcRect l="6870" r="6870"/>
          <a:stretch>
            <a:fillRect/>
          </a:stretch>
        </p:blipFill>
        <p:spPr>
          <a:xfrm>
            <a:off x="5054600" y="2119313"/>
            <a:ext cx="1308100" cy="1309687"/>
          </a:xfrm>
        </p:spPr>
      </p:pic>
      <p:sp>
        <p:nvSpPr>
          <p:cNvPr id="24" name="Text Placeholder 23">
            <a:extLst>
              <a:ext uri="{FF2B5EF4-FFF2-40B4-BE49-F238E27FC236}">
                <a16:creationId xmlns:a16="http://schemas.microsoft.com/office/drawing/2014/main" id="{2F44EBF4-B7A2-4A13-81AA-D238FF573DFF}"/>
              </a:ext>
            </a:extLst>
          </p:cNvPr>
          <p:cNvSpPr>
            <a:spLocks noGrp="1"/>
          </p:cNvSpPr>
          <p:nvPr>
            <p:ph type="body" sz="quarter" idx="18"/>
          </p:nvPr>
        </p:nvSpPr>
        <p:spPr>
          <a:xfrm>
            <a:off x="4254672" y="3896196"/>
            <a:ext cx="2908300" cy="968375"/>
          </a:xfrm>
        </p:spPr>
        <p:txBody>
          <a:bodyPr/>
          <a:lstStyle/>
          <a:p>
            <a:r>
              <a:rPr lang="en-US" sz="1600"/>
              <a:t>BHAs are counselor’s, health educators, and advocates. BHAs help address individual and community-based health needs such as alcohol, drug and tobacco abuse and mental health. BHAs use a combination of Western and traditional based practices to provide care. </a:t>
            </a:r>
          </a:p>
        </p:txBody>
      </p:sp>
      <p:pic>
        <p:nvPicPr>
          <p:cNvPr id="10" name="Picture Placeholder 9" descr="Shape, arrow&#10;&#10;Description automatically generated">
            <a:extLst>
              <a:ext uri="{FF2B5EF4-FFF2-40B4-BE49-F238E27FC236}">
                <a16:creationId xmlns:a16="http://schemas.microsoft.com/office/drawing/2014/main" id="{CFC8563E-66A2-4254-BD01-7DCD396D3F61}"/>
              </a:ext>
            </a:extLst>
          </p:cNvPr>
          <p:cNvPicPr>
            <a:picLocks noGrp="1" noChangeAspect="1"/>
          </p:cNvPicPr>
          <p:nvPr>
            <p:ph type="pic" sz="quarter" idx="16"/>
          </p:nvPr>
        </p:nvPicPr>
        <p:blipFill>
          <a:blip r:embed="rId6">
            <a:duotone>
              <a:prstClr val="black"/>
              <a:srgbClr val="124212">
                <a:tint val="45000"/>
                <a:satMod val="400000"/>
              </a:srgbClr>
            </a:duotone>
          </a:blip>
          <a:srcRect l="61" r="61"/>
          <a:stretch>
            <a:fillRect/>
          </a:stretch>
        </p:blipFill>
        <p:spPr>
          <a:xfrm>
            <a:off x="8431213" y="2119313"/>
            <a:ext cx="1308100" cy="1309687"/>
          </a:xfrm>
        </p:spPr>
      </p:pic>
      <p:sp>
        <p:nvSpPr>
          <p:cNvPr id="25" name="Text Placeholder 24">
            <a:extLst>
              <a:ext uri="{FF2B5EF4-FFF2-40B4-BE49-F238E27FC236}">
                <a16:creationId xmlns:a16="http://schemas.microsoft.com/office/drawing/2014/main" id="{F964662E-229B-4043-AAD7-5C9340C809B3}"/>
              </a:ext>
            </a:extLst>
          </p:cNvPr>
          <p:cNvSpPr>
            <a:spLocks noGrp="1"/>
          </p:cNvSpPr>
          <p:nvPr>
            <p:ph type="body" sz="quarter" idx="19"/>
          </p:nvPr>
        </p:nvSpPr>
        <p:spPr>
          <a:xfrm>
            <a:off x="7631370" y="3896195"/>
            <a:ext cx="2908300" cy="968375"/>
          </a:xfrm>
        </p:spPr>
        <p:txBody>
          <a:bodyPr/>
          <a:lstStyle/>
          <a:p>
            <a:r>
              <a:rPr lang="en-US" sz="1600"/>
              <a:t>CHA/Ps work with guidelines of the Alaska Community Health Aide/Practitioner Manual (CHAM) to assess and provide emergency, acute and chronic care to residents and their respective rural communities.</a:t>
            </a:r>
          </a:p>
        </p:txBody>
      </p:sp>
    </p:spTree>
    <p:extLst>
      <p:ext uri="{BB962C8B-B14F-4D97-AF65-F5344CB8AC3E}">
        <p14:creationId xmlns:p14="http://schemas.microsoft.com/office/powerpoint/2010/main" val="414395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pic>
        <p:nvPicPr>
          <p:cNvPr id="6" name="Picture 5" descr="Timeline&#10;&#10;Description automatically generated">
            <a:extLst>
              <a:ext uri="{FF2B5EF4-FFF2-40B4-BE49-F238E27FC236}">
                <a16:creationId xmlns:a16="http://schemas.microsoft.com/office/drawing/2014/main" id="{CEF74B2B-E1FF-F705-4F25-B474F83B2419}"/>
              </a:ext>
            </a:extLst>
          </p:cNvPr>
          <p:cNvPicPr>
            <a:picLocks noChangeAspect="1"/>
          </p:cNvPicPr>
          <p:nvPr/>
        </p:nvPicPr>
        <p:blipFill>
          <a:blip r:embed="rId2"/>
          <a:stretch>
            <a:fillRect/>
          </a:stretch>
        </p:blipFill>
        <p:spPr>
          <a:xfrm>
            <a:off x="2406553" y="643467"/>
            <a:ext cx="7378893" cy="5571065"/>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Tree>
    <p:extLst>
      <p:ext uri="{BB962C8B-B14F-4D97-AF65-F5344CB8AC3E}">
        <p14:creationId xmlns:p14="http://schemas.microsoft.com/office/powerpoint/2010/main" val="270359007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pic>
        <p:nvPicPr>
          <p:cNvPr id="6" name="Picture 5" descr="Timeline&#10;&#10;Description automatically generated with low confidence">
            <a:extLst>
              <a:ext uri="{FF2B5EF4-FFF2-40B4-BE49-F238E27FC236}">
                <a16:creationId xmlns:a16="http://schemas.microsoft.com/office/drawing/2014/main" id="{4FB771AE-8D6E-D697-AC40-86D19035BD39}"/>
              </a:ext>
            </a:extLst>
          </p:cNvPr>
          <p:cNvPicPr>
            <a:picLocks noChangeAspect="1"/>
          </p:cNvPicPr>
          <p:nvPr/>
        </p:nvPicPr>
        <p:blipFill>
          <a:blip r:embed="rId2"/>
          <a:stretch>
            <a:fillRect/>
          </a:stretch>
        </p:blipFill>
        <p:spPr>
          <a:xfrm>
            <a:off x="2501764" y="643467"/>
            <a:ext cx="7188472" cy="5571065"/>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Tree>
    <p:extLst>
      <p:ext uri="{BB962C8B-B14F-4D97-AF65-F5344CB8AC3E}">
        <p14:creationId xmlns:p14="http://schemas.microsoft.com/office/powerpoint/2010/main" val="2443629046"/>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low confidence">
            <a:extLst>
              <a:ext uri="{FF2B5EF4-FFF2-40B4-BE49-F238E27FC236}">
                <a16:creationId xmlns:a16="http://schemas.microsoft.com/office/drawing/2014/main" id="{3A8DFEC6-5AE1-4323-B10D-359CB8C17FC5}"/>
              </a:ext>
            </a:extLst>
          </p:cNvPr>
          <p:cNvPicPr>
            <a:picLocks noChangeAspect="1"/>
          </p:cNvPicPr>
          <p:nvPr/>
        </p:nvPicPr>
        <p:blipFill>
          <a:blip r:embed="rId2"/>
          <a:stretch>
            <a:fillRect/>
          </a:stretch>
        </p:blipFill>
        <p:spPr>
          <a:xfrm>
            <a:off x="333830" y="522514"/>
            <a:ext cx="11524344" cy="5812972"/>
          </a:xfrm>
          <a:prstGeom prst="rect">
            <a:avLst/>
          </a:prstGeom>
        </p:spPr>
      </p:pic>
    </p:spTree>
    <p:extLst>
      <p:ext uri="{BB962C8B-B14F-4D97-AF65-F5344CB8AC3E}">
        <p14:creationId xmlns:p14="http://schemas.microsoft.com/office/powerpoint/2010/main" val="1968845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Isosceles Triangle 2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Graphical user interface, application&#10;&#10;Description automatically generated">
            <a:extLst>
              <a:ext uri="{FF2B5EF4-FFF2-40B4-BE49-F238E27FC236}">
                <a16:creationId xmlns:a16="http://schemas.microsoft.com/office/drawing/2014/main" id="{A68096EF-5E9B-9627-14D9-0355A78C5052}"/>
              </a:ext>
            </a:extLst>
          </p:cNvPr>
          <p:cNvPicPr>
            <a:picLocks noChangeAspect="1"/>
          </p:cNvPicPr>
          <p:nvPr/>
        </p:nvPicPr>
        <p:blipFill>
          <a:blip r:embed="rId2"/>
          <a:stretch>
            <a:fillRect/>
          </a:stretch>
        </p:blipFill>
        <p:spPr>
          <a:xfrm>
            <a:off x="2394295" y="643467"/>
            <a:ext cx="7403410" cy="5571065"/>
          </a:xfrm>
          <a:prstGeom prst="rect">
            <a:avLst/>
          </a:prstGeom>
          <a:ln>
            <a:noFill/>
          </a:ln>
        </p:spPr>
      </p:pic>
      <p:sp>
        <p:nvSpPr>
          <p:cNvPr id="25" name="Isosceles Triangle 2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2178289"/>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71B1E5-7B5F-B45B-6A9F-1F62223C0282}"/>
              </a:ext>
            </a:extLst>
          </p:cNvPr>
          <p:cNvSpPr>
            <a:spLocks noGrp="1"/>
          </p:cNvSpPr>
          <p:nvPr>
            <p:ph type="title"/>
          </p:nvPr>
        </p:nvSpPr>
        <p:spPr/>
        <p:txBody>
          <a:bodyPr/>
          <a:lstStyle/>
          <a:p>
            <a:pPr algn="ctr"/>
            <a:r>
              <a:rPr lang="en-US" sz="6000"/>
              <a:t>Acknowledgments </a:t>
            </a:r>
          </a:p>
        </p:txBody>
      </p:sp>
      <p:sp>
        <p:nvSpPr>
          <p:cNvPr id="5" name="Text Placeholder 4">
            <a:extLst>
              <a:ext uri="{FF2B5EF4-FFF2-40B4-BE49-F238E27FC236}">
                <a16:creationId xmlns:a16="http://schemas.microsoft.com/office/drawing/2014/main" id="{DBD8040B-4714-08F1-DD30-2BAFB38C993F}"/>
              </a:ext>
            </a:extLst>
          </p:cNvPr>
          <p:cNvSpPr>
            <a:spLocks noGrp="1"/>
          </p:cNvSpPr>
          <p:nvPr>
            <p:ph type="body" sz="quarter" idx="13"/>
          </p:nvPr>
        </p:nvSpPr>
        <p:spPr>
          <a:xfrm>
            <a:off x="1577266" y="2271204"/>
            <a:ext cx="9037468" cy="685800"/>
          </a:xfrm>
        </p:spPr>
        <p:txBody>
          <a:bodyPr/>
          <a:lstStyle/>
          <a:p>
            <a:pPr algn="ctr"/>
            <a:r>
              <a:rPr lang="en-US" sz="2800"/>
              <a:t>Thank you to the </a:t>
            </a:r>
            <a:r>
              <a:rPr lang="en-US" sz="2800" b="1"/>
              <a:t>Alaska Native Tribal Health Consortium </a:t>
            </a:r>
            <a:r>
              <a:rPr lang="en-US" sz="2800"/>
              <a:t>and the </a:t>
            </a:r>
            <a:r>
              <a:rPr lang="en-US" sz="2800" b="1"/>
              <a:t>Northwest Portland Area Indian Health Board </a:t>
            </a:r>
            <a:r>
              <a:rPr lang="en-US" sz="2800"/>
              <a:t>for paving the way for the Community Health Aide Program and partnering with Southern Plains Tribal Health Board to provide your service and guidance! </a:t>
            </a:r>
          </a:p>
        </p:txBody>
      </p:sp>
    </p:spTree>
    <p:extLst>
      <p:ext uri="{BB962C8B-B14F-4D97-AF65-F5344CB8AC3E}">
        <p14:creationId xmlns:p14="http://schemas.microsoft.com/office/powerpoint/2010/main" val="370843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B937B-13DA-41FD-83DA-9BC2BD4AB992}"/>
              </a:ext>
            </a:extLst>
          </p:cNvPr>
          <p:cNvSpPr>
            <a:spLocks noGrp="1"/>
          </p:cNvSpPr>
          <p:nvPr>
            <p:ph type="title"/>
          </p:nvPr>
        </p:nvSpPr>
        <p:spPr>
          <a:xfrm>
            <a:off x="5199742" y="306388"/>
            <a:ext cx="6477000" cy="1189037"/>
          </a:xfrm>
        </p:spPr>
        <p:txBody>
          <a:bodyPr/>
          <a:lstStyle/>
          <a:p>
            <a:r>
              <a:rPr lang="en-US"/>
              <a:t>Resources</a:t>
            </a:r>
          </a:p>
        </p:txBody>
      </p:sp>
      <p:sp>
        <p:nvSpPr>
          <p:cNvPr id="3" name="Text Placeholder 2">
            <a:extLst>
              <a:ext uri="{FF2B5EF4-FFF2-40B4-BE49-F238E27FC236}">
                <a16:creationId xmlns:a16="http://schemas.microsoft.com/office/drawing/2014/main" id="{D3316BC9-7937-4417-B232-1B37F4796011}"/>
              </a:ext>
            </a:extLst>
          </p:cNvPr>
          <p:cNvSpPr>
            <a:spLocks noGrp="1"/>
          </p:cNvSpPr>
          <p:nvPr>
            <p:ph type="body" sz="quarter" idx="11"/>
          </p:nvPr>
        </p:nvSpPr>
        <p:spPr>
          <a:xfrm>
            <a:off x="4981575" y="1495426"/>
            <a:ext cx="6562725" cy="4248150"/>
          </a:xfrm>
        </p:spPr>
        <p:txBody>
          <a:bodyPr vert="horz" lIns="91440" tIns="45720" rIns="91440" bIns="45720" rtlCol="0" anchor="t">
            <a:normAutofit fontScale="92500" lnSpcReduction="10000"/>
          </a:bodyPr>
          <a:lstStyle/>
          <a:p>
            <a:pPr marL="0" lvl="1" indent="0">
              <a:buNone/>
            </a:pPr>
            <a:r>
              <a:rPr lang="en-US" b="1">
                <a:solidFill>
                  <a:srgbClr val="563B14"/>
                </a:solidFill>
              </a:rPr>
              <a:t>IHS CHAP Site </a:t>
            </a:r>
            <a:r>
              <a:rPr lang="en-US">
                <a:solidFill>
                  <a:srgbClr val="563B14"/>
                </a:solidFill>
                <a:hlinkClick r:id="rId3"/>
              </a:rPr>
              <a:t>https://www.ihs.gov/chap/</a:t>
            </a:r>
            <a:r>
              <a:rPr lang="en-US">
                <a:solidFill>
                  <a:srgbClr val="563B14"/>
                </a:solidFill>
              </a:rPr>
              <a:t> </a:t>
            </a:r>
          </a:p>
          <a:p>
            <a:pPr marL="0" lvl="1" indent="0">
              <a:buNone/>
            </a:pPr>
            <a:r>
              <a:rPr lang="en-US" b="1">
                <a:solidFill>
                  <a:srgbClr val="563B14"/>
                </a:solidFill>
              </a:rPr>
              <a:t>IHS Community Education </a:t>
            </a:r>
            <a:r>
              <a:rPr lang="en-US">
                <a:solidFill>
                  <a:srgbClr val="563B14"/>
                </a:solidFill>
                <a:hlinkClick r:id="rId4"/>
              </a:rPr>
              <a:t>https://www.ihs.gov/chap/communityed/</a:t>
            </a:r>
            <a:r>
              <a:rPr lang="en-US">
                <a:solidFill>
                  <a:srgbClr val="563B14"/>
                </a:solidFill>
              </a:rPr>
              <a:t> </a:t>
            </a:r>
          </a:p>
          <a:p>
            <a:pPr marL="0" lvl="1" indent="0">
              <a:buNone/>
            </a:pPr>
            <a:r>
              <a:rPr lang="en-US" b="1">
                <a:solidFill>
                  <a:srgbClr val="563B14"/>
                </a:solidFill>
              </a:rPr>
              <a:t>Recordings: </a:t>
            </a:r>
          </a:p>
          <a:p>
            <a:pPr marL="0" lvl="1" indent="0">
              <a:buNone/>
            </a:pPr>
            <a:r>
              <a:rPr lang="en-US">
                <a:solidFill>
                  <a:srgbClr val="563B14"/>
                </a:solidFill>
                <a:hlinkClick r:id="rId5"/>
              </a:rPr>
              <a:t>https://ihs.cosocloud.com/px4i3z7buo55/</a:t>
            </a:r>
            <a:r>
              <a:rPr lang="en-US">
                <a:solidFill>
                  <a:srgbClr val="563B14"/>
                </a:solidFill>
              </a:rPr>
              <a:t>  </a:t>
            </a:r>
            <a:r>
              <a:rPr lang="en-US">
                <a:solidFill>
                  <a:srgbClr val="563B14"/>
                </a:solidFill>
                <a:hlinkClick r:id="rId6"/>
              </a:rPr>
              <a:t>https://ihs.cosocloud.com/pb526qkw7vx0/</a:t>
            </a:r>
            <a:r>
              <a:rPr lang="en-US">
                <a:solidFill>
                  <a:srgbClr val="563B14"/>
                </a:solidFill>
              </a:rPr>
              <a:t>  </a:t>
            </a:r>
            <a:r>
              <a:rPr lang="en-US">
                <a:solidFill>
                  <a:srgbClr val="563B14"/>
                </a:solidFill>
                <a:hlinkClick r:id="rId7"/>
              </a:rPr>
              <a:t>https://ihs.cosocloud.com/pdcq0io5mi0z/</a:t>
            </a:r>
            <a:r>
              <a:rPr lang="en-US">
                <a:solidFill>
                  <a:srgbClr val="563B14"/>
                </a:solidFill>
              </a:rPr>
              <a:t>  </a:t>
            </a:r>
            <a:r>
              <a:rPr lang="en-US">
                <a:solidFill>
                  <a:srgbClr val="563B14"/>
                </a:solidFill>
                <a:hlinkClick r:id="rId8"/>
              </a:rPr>
              <a:t>https://ihs.cosocloud.com/p3c2z9psoa00/</a:t>
            </a:r>
            <a:r>
              <a:rPr lang="en-US">
                <a:solidFill>
                  <a:srgbClr val="563B14"/>
                </a:solidFill>
              </a:rPr>
              <a:t> </a:t>
            </a:r>
          </a:p>
          <a:p>
            <a:pPr marL="0" lvl="1" indent="0">
              <a:buNone/>
            </a:pPr>
            <a:r>
              <a:rPr lang="en-US" b="1">
                <a:solidFill>
                  <a:srgbClr val="563B14"/>
                </a:solidFill>
              </a:rPr>
              <a:t>CHAP Policy </a:t>
            </a:r>
            <a:r>
              <a:rPr lang="en-US">
                <a:solidFill>
                  <a:srgbClr val="563B14"/>
                </a:solidFill>
                <a:hlinkClick r:id="rId9"/>
              </a:rPr>
              <a:t>https://www.ihs.gov/ihm/circulars/2020/community-health-aide-program/</a:t>
            </a:r>
            <a:r>
              <a:rPr lang="en-US">
                <a:solidFill>
                  <a:srgbClr val="563B14"/>
                </a:solidFill>
              </a:rPr>
              <a:t> </a:t>
            </a:r>
          </a:p>
          <a:p>
            <a:pPr marL="0" lvl="1" indent="0">
              <a:buNone/>
            </a:pPr>
            <a:r>
              <a:rPr lang="en-US" b="1">
                <a:solidFill>
                  <a:srgbClr val="563B14"/>
                </a:solidFill>
              </a:rPr>
              <a:t>CHAP TAG Charter </a:t>
            </a:r>
            <a:r>
              <a:rPr lang="en-US">
                <a:solidFill>
                  <a:srgbClr val="563B14"/>
                </a:solidFill>
                <a:hlinkClick r:id="rId10"/>
              </a:rPr>
              <a:t>https://www.ihs.gov/ihm/circulars/2018/community-health-aide-program-tribal-advisory-group-charter/</a:t>
            </a:r>
            <a:r>
              <a:rPr lang="en-US">
                <a:solidFill>
                  <a:srgbClr val="563B14"/>
                </a:solidFill>
              </a:rPr>
              <a:t> </a:t>
            </a:r>
          </a:p>
        </p:txBody>
      </p:sp>
    </p:spTree>
    <p:extLst>
      <p:ext uri="{BB962C8B-B14F-4D97-AF65-F5344CB8AC3E}">
        <p14:creationId xmlns:p14="http://schemas.microsoft.com/office/powerpoint/2010/main" val="224372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B937B-13DA-41FD-83DA-9BC2BD4AB992}"/>
              </a:ext>
            </a:extLst>
          </p:cNvPr>
          <p:cNvSpPr>
            <a:spLocks noGrp="1"/>
          </p:cNvSpPr>
          <p:nvPr>
            <p:ph type="title"/>
          </p:nvPr>
        </p:nvSpPr>
        <p:spPr>
          <a:xfrm>
            <a:off x="5199742" y="715961"/>
            <a:ext cx="6477000" cy="1189037"/>
          </a:xfrm>
        </p:spPr>
        <p:txBody>
          <a:bodyPr/>
          <a:lstStyle/>
          <a:p>
            <a:r>
              <a:rPr lang="en-US"/>
              <a:t>Resources</a:t>
            </a:r>
          </a:p>
        </p:txBody>
      </p:sp>
      <p:sp>
        <p:nvSpPr>
          <p:cNvPr id="3" name="Text Placeholder 2">
            <a:extLst>
              <a:ext uri="{FF2B5EF4-FFF2-40B4-BE49-F238E27FC236}">
                <a16:creationId xmlns:a16="http://schemas.microsoft.com/office/drawing/2014/main" id="{D3316BC9-7937-4417-B232-1B37F4796011}"/>
              </a:ext>
            </a:extLst>
          </p:cNvPr>
          <p:cNvSpPr>
            <a:spLocks noGrp="1"/>
          </p:cNvSpPr>
          <p:nvPr>
            <p:ph type="body" sz="quarter" idx="11"/>
          </p:nvPr>
        </p:nvSpPr>
        <p:spPr>
          <a:xfrm>
            <a:off x="5199743" y="1905000"/>
            <a:ext cx="6477000" cy="3276600"/>
          </a:xfrm>
        </p:spPr>
        <p:txBody>
          <a:bodyPr vert="horz" lIns="91440" tIns="45720" rIns="91440" bIns="45720" rtlCol="0" anchor="t">
            <a:normAutofit/>
          </a:bodyPr>
          <a:lstStyle/>
          <a:p>
            <a:r>
              <a:rPr lang="sv-SE"/>
              <a:t>Alaska CHAP Sites</a:t>
            </a:r>
          </a:p>
          <a:p>
            <a:r>
              <a:rPr lang="sv-SE" b="0">
                <a:hlinkClick r:id="rId3"/>
              </a:rPr>
              <a:t>https://akchap.org/</a:t>
            </a:r>
            <a:r>
              <a:rPr lang="sv-SE" b="0"/>
              <a:t>  </a:t>
            </a:r>
          </a:p>
          <a:p>
            <a:r>
              <a:rPr lang="sv-SE" b="0">
                <a:hlinkClick r:id="rId4"/>
              </a:rPr>
              <a:t>https://www.anthc.org/</a:t>
            </a:r>
            <a:endParaRPr lang="sv-SE" b="0"/>
          </a:p>
          <a:p>
            <a:endParaRPr lang="sv-SE" b="0"/>
          </a:p>
          <a:p>
            <a:r>
              <a:rPr lang="sv-SE" err="1"/>
              <a:t>Northwest</a:t>
            </a:r>
            <a:r>
              <a:rPr lang="sv-SE"/>
              <a:t> Portland CHAP Sites</a:t>
            </a:r>
            <a:endParaRPr lang="sv-SE">
              <a:cs typeface="Segoe UI"/>
            </a:endParaRPr>
          </a:p>
          <a:p>
            <a:r>
              <a:rPr lang="sv-SE" b="0">
                <a:hlinkClick r:id="rId5"/>
              </a:rPr>
              <a:t>https://www.npaihb.org/</a:t>
            </a:r>
            <a:r>
              <a:rPr lang="sv-SE" b="0"/>
              <a:t> </a:t>
            </a:r>
          </a:p>
          <a:p>
            <a:r>
              <a:rPr lang="sv-SE" b="0"/>
              <a:t> </a:t>
            </a:r>
            <a:r>
              <a:rPr lang="sv-SE" b="0">
                <a:hlinkClick r:id="rId6"/>
              </a:rPr>
              <a:t>https://www.tchpp.org/</a:t>
            </a:r>
            <a:r>
              <a:rPr lang="sv-SE" b="0"/>
              <a:t> </a:t>
            </a:r>
            <a:endParaRPr lang="en-US"/>
          </a:p>
        </p:txBody>
      </p:sp>
    </p:spTree>
    <p:extLst>
      <p:ext uri="{BB962C8B-B14F-4D97-AF65-F5344CB8AC3E}">
        <p14:creationId xmlns:p14="http://schemas.microsoft.com/office/powerpoint/2010/main" val="399248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1525301" y="1687690"/>
            <a:ext cx="9141397" cy="923330"/>
          </a:xfrm>
        </p:spPr>
        <p:txBody>
          <a:bodyPr/>
          <a:lstStyle/>
          <a:p>
            <a:r>
              <a:rPr lang="en-US" sz="6000"/>
              <a:t>Questions?</a:t>
            </a:r>
          </a:p>
        </p:txBody>
      </p:sp>
      <p:sp>
        <p:nvSpPr>
          <p:cNvPr id="3" name="Text Placeholder 2">
            <a:extLst>
              <a:ext uri="{FF2B5EF4-FFF2-40B4-BE49-F238E27FC236}">
                <a16:creationId xmlns:a16="http://schemas.microsoft.com/office/drawing/2014/main" id="{17155E1D-F4AD-41A7-B948-E2D246CCFE8A}"/>
              </a:ext>
            </a:extLst>
          </p:cNvPr>
          <p:cNvSpPr>
            <a:spLocks noGrp="1"/>
          </p:cNvSpPr>
          <p:nvPr>
            <p:ph type="body" sz="quarter" idx="12"/>
          </p:nvPr>
        </p:nvSpPr>
        <p:spPr>
          <a:xfrm>
            <a:off x="2196307" y="3260705"/>
            <a:ext cx="7799387" cy="1534757"/>
          </a:xfrm>
        </p:spPr>
        <p:txBody>
          <a:bodyPr/>
          <a:lstStyle/>
          <a:p>
            <a:r>
              <a:rPr lang="en-US" altLang="en-US" sz="2400"/>
              <a:t>Thank you for your time!</a:t>
            </a:r>
          </a:p>
        </p:txBody>
      </p:sp>
      <p:pic>
        <p:nvPicPr>
          <p:cNvPr id="5" name="Picture 4" descr="Logo, company name&#10;&#10;Description automatically generated">
            <a:extLst>
              <a:ext uri="{FF2B5EF4-FFF2-40B4-BE49-F238E27FC236}">
                <a16:creationId xmlns:a16="http://schemas.microsoft.com/office/drawing/2014/main" id="{26B8A8D4-5991-DE79-96A3-9E550F618468}"/>
              </a:ext>
            </a:extLst>
          </p:cNvPr>
          <p:cNvPicPr>
            <a:picLocks noChangeAspect="1"/>
          </p:cNvPicPr>
          <p:nvPr/>
        </p:nvPicPr>
        <p:blipFill>
          <a:blip r:embed="rId2"/>
          <a:stretch>
            <a:fillRect/>
          </a:stretch>
        </p:blipFill>
        <p:spPr>
          <a:xfrm>
            <a:off x="9561250" y="5253408"/>
            <a:ext cx="2630750" cy="1702250"/>
          </a:xfrm>
          <a:prstGeom prst="rect">
            <a:avLst/>
          </a:prstGeom>
        </p:spPr>
      </p:pic>
    </p:spTree>
    <p:extLst>
      <p:ext uri="{BB962C8B-B14F-4D97-AF65-F5344CB8AC3E}">
        <p14:creationId xmlns:p14="http://schemas.microsoft.com/office/powerpoint/2010/main" val="424476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4D13CA-675B-466D-A893-238EE39E010C}"/>
              </a:ext>
            </a:extLst>
          </p:cNvPr>
          <p:cNvSpPr>
            <a:spLocks noGrp="1"/>
          </p:cNvSpPr>
          <p:nvPr>
            <p:ph type="title"/>
          </p:nvPr>
        </p:nvSpPr>
        <p:spPr>
          <a:xfrm>
            <a:off x="1321954" y="182474"/>
            <a:ext cx="9141397" cy="738664"/>
          </a:xfrm>
        </p:spPr>
        <p:txBody>
          <a:bodyPr/>
          <a:lstStyle/>
          <a:p>
            <a:r>
              <a:rPr lang="en-US" sz="4800">
                <a:cs typeface="Segoe UI"/>
              </a:rPr>
              <a:t>SPTHB CHAP Team</a:t>
            </a:r>
          </a:p>
        </p:txBody>
      </p:sp>
      <p:sp>
        <p:nvSpPr>
          <p:cNvPr id="5" name="Text Placeholder 4">
            <a:extLst>
              <a:ext uri="{FF2B5EF4-FFF2-40B4-BE49-F238E27FC236}">
                <a16:creationId xmlns:a16="http://schemas.microsoft.com/office/drawing/2014/main" id="{BED9C3B6-7799-43D0-9046-47A9BCE6054C}"/>
              </a:ext>
            </a:extLst>
          </p:cNvPr>
          <p:cNvSpPr>
            <a:spLocks noGrp="1"/>
          </p:cNvSpPr>
          <p:nvPr>
            <p:ph type="body" sz="quarter" idx="12"/>
          </p:nvPr>
        </p:nvSpPr>
        <p:spPr>
          <a:xfrm>
            <a:off x="1843171" y="1089426"/>
            <a:ext cx="8147729" cy="1534757"/>
          </a:xfrm>
        </p:spPr>
        <p:txBody>
          <a:bodyPr vert="horz" wrap="square" lIns="0" tIns="0" rIns="0" bIns="0" rtlCol="0" anchor="t">
            <a:noAutofit/>
          </a:bodyPr>
          <a:lstStyle/>
          <a:p>
            <a:pPr>
              <a:lnSpc>
                <a:spcPct val="150000"/>
              </a:lnSpc>
            </a:pPr>
            <a:r>
              <a:rPr lang="en-US" sz="2000" b="1" dirty="0">
                <a:cs typeface="Segoe UI"/>
              </a:rPr>
              <a:t>CHAP Program Manager: </a:t>
            </a:r>
            <a:r>
              <a:rPr lang="en-US" sz="2000">
                <a:cs typeface="Segoe UI"/>
              </a:rPr>
              <a:t>Julie Seward (Cherokee), RDH, MEd</a:t>
            </a:r>
            <a:endParaRPr lang="en-US"/>
          </a:p>
          <a:p>
            <a:pPr>
              <a:lnSpc>
                <a:spcPct val="150000"/>
              </a:lnSpc>
            </a:pPr>
            <a:r>
              <a:rPr lang="en-US" sz="2000" b="1" dirty="0">
                <a:cs typeface="Segoe UI"/>
              </a:rPr>
              <a:t>CHAP Program Coordinator:</a:t>
            </a:r>
            <a:r>
              <a:rPr lang="en-US" sz="2000">
                <a:cs typeface="Segoe UI"/>
              </a:rPr>
              <a:t> Kimberlee Burgess (Otoe Missouria), RN</a:t>
            </a:r>
          </a:p>
          <a:p>
            <a:pPr>
              <a:lnSpc>
                <a:spcPct val="150000"/>
              </a:lnSpc>
            </a:pPr>
            <a:r>
              <a:rPr lang="en-US" sz="2000" b="1" dirty="0"/>
              <a:t>Public Health Specialist: </a:t>
            </a:r>
            <a:r>
              <a:rPr lang="en-US" sz="2000" err="1"/>
              <a:t>Kynsington</a:t>
            </a:r>
            <a:r>
              <a:rPr lang="en-US" sz="2000"/>
              <a:t> Cochran (Kiowa), BS </a:t>
            </a:r>
            <a:endParaRPr lang="en-US" sz="2000">
              <a:cs typeface="Segoe UI"/>
            </a:endParaRPr>
          </a:p>
        </p:txBody>
      </p:sp>
      <p:pic>
        <p:nvPicPr>
          <p:cNvPr id="25" name="Picture 24" descr="A person smiling for the camera&#10;&#10;Description automatically generated with medium confidence">
            <a:extLst>
              <a:ext uri="{FF2B5EF4-FFF2-40B4-BE49-F238E27FC236}">
                <a16:creationId xmlns:a16="http://schemas.microsoft.com/office/drawing/2014/main" id="{3AEA7802-66E4-49C7-AE30-6F7515986CEF}"/>
              </a:ext>
            </a:extLst>
          </p:cNvPr>
          <p:cNvPicPr>
            <a:picLocks noChangeAspect="1"/>
          </p:cNvPicPr>
          <p:nvPr/>
        </p:nvPicPr>
        <p:blipFill>
          <a:blip r:embed="rId2"/>
          <a:stretch>
            <a:fillRect/>
          </a:stretch>
        </p:blipFill>
        <p:spPr>
          <a:xfrm>
            <a:off x="7984047" y="3195297"/>
            <a:ext cx="2659898" cy="2827811"/>
          </a:xfrm>
          <a:prstGeom prst="rect">
            <a:avLst/>
          </a:prstGeom>
        </p:spPr>
      </p:pic>
      <p:pic>
        <p:nvPicPr>
          <p:cNvPr id="8" name="Picture 7" descr="A person wearing a colorful scarf&#10;&#10;Description automatically generated with low confidence">
            <a:extLst>
              <a:ext uri="{FF2B5EF4-FFF2-40B4-BE49-F238E27FC236}">
                <a16:creationId xmlns:a16="http://schemas.microsoft.com/office/drawing/2014/main" id="{842280C9-843B-45E0-9F26-E69B55DB2FC5}"/>
              </a:ext>
            </a:extLst>
          </p:cNvPr>
          <p:cNvPicPr>
            <a:picLocks noChangeAspect="1"/>
          </p:cNvPicPr>
          <p:nvPr/>
        </p:nvPicPr>
        <p:blipFill>
          <a:blip r:embed="rId3"/>
          <a:stretch>
            <a:fillRect/>
          </a:stretch>
        </p:blipFill>
        <p:spPr>
          <a:xfrm>
            <a:off x="532150" y="3195297"/>
            <a:ext cx="2744744" cy="2827811"/>
          </a:xfrm>
          <a:prstGeom prst="rect">
            <a:avLst/>
          </a:prstGeom>
        </p:spPr>
      </p:pic>
      <p:pic>
        <p:nvPicPr>
          <p:cNvPr id="10" name="Picture 9" descr="Logo, company name&#10;&#10;Description automatically generated">
            <a:extLst>
              <a:ext uri="{FF2B5EF4-FFF2-40B4-BE49-F238E27FC236}">
                <a16:creationId xmlns:a16="http://schemas.microsoft.com/office/drawing/2014/main" id="{9A22D1D9-6806-44AB-AA2C-6D83352D2BA8}"/>
              </a:ext>
            </a:extLst>
          </p:cNvPr>
          <p:cNvPicPr>
            <a:picLocks noChangeAspect="1"/>
          </p:cNvPicPr>
          <p:nvPr/>
        </p:nvPicPr>
        <p:blipFill>
          <a:blip r:embed="rId4"/>
          <a:stretch>
            <a:fillRect/>
          </a:stretch>
        </p:blipFill>
        <p:spPr>
          <a:xfrm>
            <a:off x="10723477" y="6023193"/>
            <a:ext cx="1468523" cy="950221"/>
          </a:xfrm>
          <a:prstGeom prst="rect">
            <a:avLst/>
          </a:prstGeom>
        </p:spPr>
      </p:pic>
      <p:pic>
        <p:nvPicPr>
          <p:cNvPr id="2" name="Picture 2" descr="A person smiling for the camera&#10;&#10;Description automatically generated">
            <a:extLst>
              <a:ext uri="{FF2B5EF4-FFF2-40B4-BE49-F238E27FC236}">
                <a16:creationId xmlns:a16="http://schemas.microsoft.com/office/drawing/2014/main" id="{6C1807DE-6EC4-A313-88EB-5658660C5EB2}"/>
              </a:ext>
            </a:extLst>
          </p:cNvPr>
          <p:cNvPicPr>
            <a:picLocks noChangeAspect="1"/>
          </p:cNvPicPr>
          <p:nvPr/>
        </p:nvPicPr>
        <p:blipFill>
          <a:blip r:embed="rId5"/>
          <a:stretch>
            <a:fillRect/>
          </a:stretch>
        </p:blipFill>
        <p:spPr>
          <a:xfrm>
            <a:off x="4160729" y="3197540"/>
            <a:ext cx="2743200" cy="2821989"/>
          </a:xfrm>
          <a:prstGeom prst="rect">
            <a:avLst/>
          </a:prstGeom>
        </p:spPr>
      </p:pic>
    </p:spTree>
    <p:extLst>
      <p:ext uri="{BB962C8B-B14F-4D97-AF65-F5344CB8AC3E}">
        <p14:creationId xmlns:p14="http://schemas.microsoft.com/office/powerpoint/2010/main" val="4153780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6504DE-4F83-437F-BDB6-306374C31C9C}"/>
              </a:ext>
            </a:extLst>
          </p:cNvPr>
          <p:cNvSpPr>
            <a:spLocks noGrp="1"/>
          </p:cNvSpPr>
          <p:nvPr>
            <p:ph type="title"/>
          </p:nvPr>
        </p:nvSpPr>
        <p:spPr>
          <a:xfrm>
            <a:off x="762000" y="715961"/>
            <a:ext cx="6477000" cy="1189038"/>
          </a:xfrm>
        </p:spPr>
        <p:txBody>
          <a:bodyPr/>
          <a:lstStyle/>
          <a:p>
            <a:r>
              <a:rPr lang="en-US">
                <a:solidFill>
                  <a:srgbClr val="BB674B"/>
                </a:solidFill>
              </a:rPr>
              <a:t>Objectives</a:t>
            </a:r>
          </a:p>
          <a:p>
            <a:endParaRPr lang="en-US"/>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2000" y="1905000"/>
            <a:ext cx="6477000" cy="3276600"/>
          </a:xfrm>
        </p:spPr>
        <p:txBody>
          <a:bodyPr vert="horz" lIns="91440" tIns="45720" rIns="91440" bIns="45720" rtlCol="0" anchor="t">
            <a:normAutofit/>
          </a:bodyPr>
          <a:lstStyle/>
          <a:p>
            <a:pPr marL="342900" indent="-342900">
              <a:buFont typeface="Arial" panose="020B0604020202020204" pitchFamily="34" charset="0"/>
              <a:buChar char="•"/>
            </a:pPr>
            <a:r>
              <a:rPr lang="en-US" altLang="en-US" b="0" dirty="0"/>
              <a:t>Background and History of the Community Health Aide Program (CHAP)</a:t>
            </a:r>
          </a:p>
          <a:p>
            <a:endParaRPr lang="en-US" altLang="en-US" b="0"/>
          </a:p>
          <a:p>
            <a:pPr marL="342900" indent="-342900">
              <a:buFont typeface="Arial" panose="020B0604020202020204" pitchFamily="34" charset="0"/>
              <a:buChar char="•"/>
            </a:pPr>
            <a:r>
              <a:rPr lang="en-US" altLang="en-US" b="0" dirty="0"/>
              <a:t>Provide an understanding of the role of a Community Health Aide/Practitioner, Behavioral Health Aide &amp; Dental Health Aide in Tribal Communities, an outline of the education program, supervision of providers, and benefits of having each discipline serving Tribal Health Organizations and Tribal </a:t>
            </a:r>
            <a:r>
              <a:rPr lang="en-US" altLang="en-US" b="0" dirty="0">
                <a:solidFill>
                  <a:srgbClr val="563B14"/>
                </a:solidFill>
              </a:rPr>
              <a:t>communities.</a:t>
            </a:r>
            <a:endParaRPr lang="en-US" altLang="en-US" b="0" dirty="0">
              <a:solidFill>
                <a:srgbClr val="563B14"/>
              </a:solidFill>
              <a:cs typeface="Segoe UI"/>
            </a:endParaRPr>
          </a:p>
        </p:txBody>
      </p:sp>
      <p:pic>
        <p:nvPicPr>
          <p:cNvPr id="4" name="Picture 3" descr="Logo, company name&#10;&#10;Description automatically generated">
            <a:extLst>
              <a:ext uri="{FF2B5EF4-FFF2-40B4-BE49-F238E27FC236}">
                <a16:creationId xmlns:a16="http://schemas.microsoft.com/office/drawing/2014/main" id="{AD03A0E0-3251-445B-8605-27B2FF5AE29F}"/>
              </a:ext>
            </a:extLst>
          </p:cNvPr>
          <p:cNvPicPr>
            <a:picLocks noChangeAspect="1"/>
          </p:cNvPicPr>
          <p:nvPr/>
        </p:nvPicPr>
        <p:blipFill>
          <a:blip r:embed="rId2"/>
          <a:stretch>
            <a:fillRect/>
          </a:stretch>
        </p:blipFill>
        <p:spPr>
          <a:xfrm>
            <a:off x="0" y="5585679"/>
            <a:ext cx="1719657" cy="1112719"/>
          </a:xfrm>
          <a:prstGeom prst="rect">
            <a:avLst/>
          </a:prstGeom>
        </p:spPr>
      </p:pic>
    </p:spTree>
    <p:extLst>
      <p:ext uri="{BB962C8B-B14F-4D97-AF65-F5344CB8AC3E}">
        <p14:creationId xmlns:p14="http://schemas.microsoft.com/office/powerpoint/2010/main" val="46166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524B0FA7-26E6-83CA-7DB4-070DFC77CF38}"/>
              </a:ext>
            </a:extLst>
          </p:cNvPr>
          <p:cNvPicPr>
            <a:picLocks noChangeAspect="1"/>
          </p:cNvPicPr>
          <p:nvPr/>
        </p:nvPicPr>
        <p:blipFill>
          <a:blip r:embed="rId2"/>
          <a:stretch>
            <a:fillRect/>
          </a:stretch>
        </p:blipFill>
        <p:spPr>
          <a:xfrm>
            <a:off x="0" y="606175"/>
            <a:ext cx="12192000" cy="5837313"/>
          </a:xfrm>
          <a:prstGeom prst="rect">
            <a:avLst/>
          </a:prstGeom>
        </p:spPr>
      </p:pic>
    </p:spTree>
    <p:extLst>
      <p:ext uri="{BB962C8B-B14F-4D97-AF65-F5344CB8AC3E}">
        <p14:creationId xmlns:p14="http://schemas.microsoft.com/office/powerpoint/2010/main" val="295177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2D17F6FE-394D-AA1D-F45A-A8BDBD318F5A}"/>
              </a:ext>
            </a:extLst>
          </p:cNvPr>
          <p:cNvPicPr>
            <a:picLocks noChangeAspect="1"/>
          </p:cNvPicPr>
          <p:nvPr/>
        </p:nvPicPr>
        <p:blipFill>
          <a:blip r:embed="rId2"/>
          <a:stretch>
            <a:fillRect/>
          </a:stretch>
        </p:blipFill>
        <p:spPr>
          <a:xfrm>
            <a:off x="1095628" y="130435"/>
            <a:ext cx="10000744" cy="6597129"/>
          </a:xfrm>
          <a:prstGeom prst="rect">
            <a:avLst/>
          </a:prstGeom>
        </p:spPr>
      </p:pic>
    </p:spTree>
    <p:extLst>
      <p:ext uri="{BB962C8B-B14F-4D97-AF65-F5344CB8AC3E}">
        <p14:creationId xmlns:p14="http://schemas.microsoft.com/office/powerpoint/2010/main" val="4052258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3" name="Freeform: Shape 1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1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able&#10;&#10;Description automatically generated">
            <a:extLst>
              <a:ext uri="{FF2B5EF4-FFF2-40B4-BE49-F238E27FC236}">
                <a16:creationId xmlns:a16="http://schemas.microsoft.com/office/drawing/2014/main" id="{66FFA21D-89C3-93CE-78DE-68B170A2C757}"/>
              </a:ext>
            </a:extLst>
          </p:cNvPr>
          <p:cNvPicPr>
            <a:picLocks noChangeAspect="1"/>
          </p:cNvPicPr>
          <p:nvPr/>
        </p:nvPicPr>
        <p:blipFill>
          <a:blip r:embed="rId2"/>
          <a:stretch>
            <a:fillRect/>
          </a:stretch>
        </p:blipFill>
        <p:spPr>
          <a:xfrm>
            <a:off x="1" y="419580"/>
            <a:ext cx="12191999" cy="5212079"/>
          </a:xfrm>
          <a:prstGeom prst="rect">
            <a:avLst/>
          </a:prstGeom>
          <a:ln>
            <a:noFill/>
          </a:ln>
        </p:spPr>
      </p:pic>
    </p:spTree>
    <p:extLst>
      <p:ext uri="{BB962C8B-B14F-4D97-AF65-F5344CB8AC3E}">
        <p14:creationId xmlns:p14="http://schemas.microsoft.com/office/powerpoint/2010/main" val="68144975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Rectangle 5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5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 name="Isosceles Triangle 6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10;&#10;Description automatically generated">
            <a:extLst>
              <a:ext uri="{FF2B5EF4-FFF2-40B4-BE49-F238E27FC236}">
                <a16:creationId xmlns:a16="http://schemas.microsoft.com/office/drawing/2014/main" id="{B9999224-36EF-A701-08B6-3D0D7726D4A5}"/>
              </a:ext>
            </a:extLst>
          </p:cNvPr>
          <p:cNvPicPr>
            <a:picLocks noChangeAspect="1"/>
          </p:cNvPicPr>
          <p:nvPr/>
        </p:nvPicPr>
        <p:blipFill>
          <a:blip r:embed="rId2"/>
          <a:stretch>
            <a:fillRect/>
          </a:stretch>
        </p:blipFill>
        <p:spPr>
          <a:xfrm>
            <a:off x="1566677" y="643467"/>
            <a:ext cx="9058645" cy="5571065"/>
          </a:xfrm>
          <a:prstGeom prst="rect">
            <a:avLst/>
          </a:prstGeom>
          <a:ln>
            <a:noFill/>
          </a:ln>
        </p:spPr>
      </p:pic>
      <p:sp>
        <p:nvSpPr>
          <p:cNvPr id="70" name="Isosceles Triangle 6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308789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7E5493-CC2D-4844-9456-75F53DCCA657}"/>
              </a:ext>
            </a:extLst>
          </p:cNvPr>
          <p:cNvSpPr>
            <a:spLocks noGrp="1"/>
          </p:cNvSpPr>
          <p:nvPr>
            <p:ph type="body" sz="quarter" idx="12"/>
          </p:nvPr>
        </p:nvSpPr>
        <p:spPr>
          <a:xfrm>
            <a:off x="496623" y="589426"/>
            <a:ext cx="11072078" cy="1328152"/>
          </a:xfrm>
        </p:spPr>
        <p:txBody>
          <a:bodyPr vert="horz" wrap="square" lIns="0" tIns="0" rIns="0" bIns="0" rtlCol="0" anchor="t">
            <a:noAutofit/>
          </a:bodyPr>
          <a:lstStyle/>
          <a:p>
            <a:r>
              <a:rPr lang="en-US" dirty="0"/>
              <a:t>The Community Health Aide Program (CHAP) includes three (3) different health aide provider types</a:t>
            </a:r>
            <a:r>
              <a:rPr lang="en-US"/>
              <a:t>,</a:t>
            </a:r>
            <a:r>
              <a:rPr lang="en-US" dirty="0"/>
              <a:t> each </a:t>
            </a:r>
            <a:r>
              <a:rPr lang="en-US"/>
              <a:t>including </a:t>
            </a:r>
            <a:r>
              <a:rPr lang="en-US" dirty="0"/>
              <a:t>a tiered level practice. Health aides do </a:t>
            </a:r>
            <a:r>
              <a:rPr lang="en-US"/>
              <a:t>not </a:t>
            </a:r>
            <a:r>
              <a:rPr lang="en-US" dirty="0"/>
              <a:t>practice independently, but under the direct/indirect supervision of a licensed clinician. These health aides are seen as extenders of their supervising clinician to provide direct patient care. Because health aides extend the provider, they expand the system of care and increase access to care and have the ability to mobilize healthcare.</a:t>
            </a:r>
            <a:r>
              <a:rPr lang="en-US"/>
              <a:t> </a:t>
            </a:r>
          </a:p>
        </p:txBody>
      </p:sp>
      <p:pic>
        <p:nvPicPr>
          <p:cNvPr id="5" name="Picture 4" descr="Text&#10;&#10;Description automatically generated">
            <a:extLst>
              <a:ext uri="{FF2B5EF4-FFF2-40B4-BE49-F238E27FC236}">
                <a16:creationId xmlns:a16="http://schemas.microsoft.com/office/drawing/2014/main" id="{B295CC3A-007D-C049-EE8A-6F4D680FA66C}"/>
              </a:ext>
            </a:extLst>
          </p:cNvPr>
          <p:cNvPicPr>
            <a:picLocks noChangeAspect="1"/>
          </p:cNvPicPr>
          <p:nvPr/>
        </p:nvPicPr>
        <p:blipFill>
          <a:blip r:embed="rId2"/>
          <a:stretch>
            <a:fillRect/>
          </a:stretch>
        </p:blipFill>
        <p:spPr>
          <a:xfrm>
            <a:off x="496623" y="2325090"/>
            <a:ext cx="11198752" cy="3399050"/>
          </a:xfrm>
          <a:prstGeom prst="rect">
            <a:avLst/>
          </a:prstGeom>
        </p:spPr>
      </p:pic>
    </p:spTree>
    <p:extLst>
      <p:ext uri="{BB962C8B-B14F-4D97-AF65-F5344CB8AC3E}">
        <p14:creationId xmlns:p14="http://schemas.microsoft.com/office/powerpoint/2010/main" val="1442264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8DF32A-D165-40DA-AAE8-A6E9579E2F79}"/>
              </a:ext>
            </a:extLst>
          </p:cNvPr>
          <p:cNvSpPr>
            <a:spLocks noGrp="1"/>
          </p:cNvSpPr>
          <p:nvPr>
            <p:ph type="title"/>
          </p:nvPr>
        </p:nvSpPr>
        <p:spPr>
          <a:xfrm>
            <a:off x="882750" y="578558"/>
            <a:ext cx="9141397" cy="615553"/>
          </a:xfrm>
        </p:spPr>
        <p:txBody>
          <a:bodyPr/>
          <a:lstStyle/>
          <a:p>
            <a:pPr algn="l"/>
            <a:r>
              <a:rPr lang="en-US">
                <a:solidFill>
                  <a:srgbClr val="976D5F"/>
                </a:solidFill>
                <a:cs typeface="Segoe UI"/>
              </a:rPr>
              <a:t>Intention</a:t>
            </a:r>
            <a:endParaRPr lang="en-US">
              <a:solidFill>
                <a:srgbClr val="976D5F"/>
              </a:solidFill>
            </a:endParaRPr>
          </a:p>
        </p:txBody>
      </p:sp>
      <p:sp>
        <p:nvSpPr>
          <p:cNvPr id="7" name="Text Placeholder 6">
            <a:extLst>
              <a:ext uri="{FF2B5EF4-FFF2-40B4-BE49-F238E27FC236}">
                <a16:creationId xmlns:a16="http://schemas.microsoft.com/office/drawing/2014/main" id="{C3BC92DE-1779-4A44-AED9-0261C2497DD9}"/>
              </a:ext>
            </a:extLst>
          </p:cNvPr>
          <p:cNvSpPr>
            <a:spLocks noGrp="1"/>
          </p:cNvSpPr>
          <p:nvPr>
            <p:ph type="body" sz="quarter" idx="12"/>
          </p:nvPr>
        </p:nvSpPr>
        <p:spPr>
          <a:xfrm>
            <a:off x="882750" y="1714790"/>
            <a:ext cx="8809446" cy="3825077"/>
          </a:xfrm>
        </p:spPr>
        <p:txBody>
          <a:bodyPr vert="horz" wrap="square" lIns="0" tIns="0" rIns="0" bIns="0" rtlCol="0" anchor="t">
            <a:noAutofit/>
          </a:bodyPr>
          <a:lstStyle/>
          <a:p>
            <a:pPr algn="l"/>
            <a:r>
              <a:rPr lang="en-US" dirty="0"/>
              <a:t>The CHAP Intention was to train local people who were familiar with village life and likely to stay in the community. </a:t>
            </a:r>
            <a:endParaRPr lang="en-US"/>
          </a:p>
          <a:p>
            <a:pPr algn="l"/>
            <a:endParaRPr lang="en-US"/>
          </a:p>
          <a:p>
            <a:pPr marL="285750" indent="-285750" algn="l">
              <a:buFont typeface="Arial" panose="020B0604020202020204" pitchFamily="34" charset="0"/>
              <a:buChar char="•"/>
            </a:pPr>
            <a:r>
              <a:rPr lang="en-US" dirty="0"/>
              <a:t>Initially "the eyes and ears of the physician</a:t>
            </a:r>
            <a:r>
              <a:rPr lang="en-US"/>
              <a:t>," </a:t>
            </a:r>
            <a:r>
              <a:rPr lang="en-US" dirty="0"/>
              <a:t>Health Aides have successfully taken on </a:t>
            </a:r>
            <a:r>
              <a:rPr lang="en-US"/>
              <a:t>an increasing role in the provision of primary care services and have helped meet rising </a:t>
            </a:r>
            <a:r>
              <a:rPr lang="en-US" dirty="0"/>
              <a:t>expectations for health care. </a:t>
            </a:r>
            <a:endParaRPr lang="en-US" dirty="0">
              <a:cs typeface="Segoe UI"/>
            </a:endParaRPr>
          </a:p>
          <a:p>
            <a:pPr algn="l"/>
            <a:endParaRPr lang="en-US"/>
          </a:p>
          <a:p>
            <a:pPr marL="285750" indent="-285750" algn="l">
              <a:buFont typeface="Arial" panose="020B0604020202020204" pitchFamily="34" charset="0"/>
              <a:buChar char="•"/>
            </a:pPr>
            <a:r>
              <a:rPr lang="en-US" dirty="0"/>
              <a:t>The primary care model used in the Community Health Aide Program has always included: </a:t>
            </a:r>
            <a:endParaRPr lang="en-US" dirty="0">
              <a:cs typeface="Segoe UI"/>
            </a:endParaRPr>
          </a:p>
          <a:p>
            <a:pPr marL="568960" lvl="1" indent="-285750"/>
            <a:r>
              <a:rPr lang="en-US" sz="1800" dirty="0">
                <a:solidFill>
                  <a:srgbClr val="563B14"/>
                </a:solidFill>
              </a:rPr>
              <a:t>Emergency </a:t>
            </a:r>
            <a:endParaRPr lang="en-US" sz="1800" dirty="0">
              <a:solidFill>
                <a:srgbClr val="563B14"/>
              </a:solidFill>
              <a:cs typeface="Segoe UI"/>
            </a:endParaRPr>
          </a:p>
          <a:p>
            <a:pPr marL="568960" lvl="1" indent="-285750"/>
            <a:r>
              <a:rPr lang="en-US" sz="1800" dirty="0">
                <a:solidFill>
                  <a:srgbClr val="563B14"/>
                </a:solidFill>
              </a:rPr>
              <a:t>Acute </a:t>
            </a:r>
            <a:endParaRPr lang="en-US" sz="1800" dirty="0">
              <a:solidFill>
                <a:srgbClr val="563B14"/>
              </a:solidFill>
              <a:cs typeface="Segoe UI"/>
            </a:endParaRPr>
          </a:p>
          <a:p>
            <a:pPr marL="568960" lvl="1" indent="-285750"/>
            <a:r>
              <a:rPr lang="en-US" sz="1800" dirty="0">
                <a:solidFill>
                  <a:srgbClr val="563B14"/>
                </a:solidFill>
              </a:rPr>
              <a:t>Chronic care </a:t>
            </a:r>
            <a:endParaRPr lang="en-US" sz="1800" dirty="0">
              <a:solidFill>
                <a:srgbClr val="563B14"/>
              </a:solidFill>
              <a:cs typeface="Segoe UI"/>
            </a:endParaRPr>
          </a:p>
          <a:p>
            <a:pPr marL="568960" lvl="1" indent="-285750"/>
            <a:r>
              <a:rPr lang="en-US" sz="1800" dirty="0">
                <a:solidFill>
                  <a:srgbClr val="563B14"/>
                </a:solidFill>
              </a:rPr>
              <a:t>Preventive health components</a:t>
            </a:r>
            <a:endParaRPr lang="en-US" sz="1800" dirty="0">
              <a:solidFill>
                <a:srgbClr val="563B14"/>
              </a:solidFill>
              <a:cs typeface="Segoe UI"/>
            </a:endParaRPr>
          </a:p>
        </p:txBody>
      </p:sp>
      <p:pic>
        <p:nvPicPr>
          <p:cNvPr id="2" name="Picture 1">
            <a:extLst>
              <a:ext uri="{FF2B5EF4-FFF2-40B4-BE49-F238E27FC236}">
                <a16:creationId xmlns:a16="http://schemas.microsoft.com/office/drawing/2014/main" id="{2814A3DF-F7CD-42B3-8B94-C0805F9A99A0}"/>
              </a:ext>
            </a:extLst>
          </p:cNvPr>
          <p:cNvPicPr>
            <a:picLocks noChangeAspect="1"/>
          </p:cNvPicPr>
          <p:nvPr/>
        </p:nvPicPr>
        <p:blipFill>
          <a:blip r:embed="rId3"/>
          <a:stretch>
            <a:fillRect/>
          </a:stretch>
        </p:blipFill>
        <p:spPr>
          <a:xfrm>
            <a:off x="10547248" y="5090984"/>
            <a:ext cx="1561629" cy="1003904"/>
          </a:xfrm>
          <a:prstGeom prst="rect">
            <a:avLst/>
          </a:prstGeom>
        </p:spPr>
      </p:pic>
    </p:spTree>
    <p:extLst>
      <p:ext uri="{BB962C8B-B14F-4D97-AF65-F5344CB8AC3E}">
        <p14:creationId xmlns:p14="http://schemas.microsoft.com/office/powerpoint/2010/main" val="420636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58">
      <a:dk1>
        <a:srgbClr val="000000"/>
      </a:dk1>
      <a:lt1>
        <a:srgbClr val="FFFFFF"/>
      </a:lt1>
      <a:dk2>
        <a:srgbClr val="000000"/>
      </a:dk2>
      <a:lt2>
        <a:srgbClr val="E6E6E6"/>
      </a:lt2>
      <a:accent1>
        <a:srgbClr val="F0E6DC"/>
      </a:accent1>
      <a:accent2>
        <a:srgbClr val="BB674B"/>
      </a:accent2>
      <a:accent3>
        <a:srgbClr val="516673"/>
      </a:accent3>
      <a:accent4>
        <a:srgbClr val="CE9061"/>
      </a:accent4>
      <a:accent5>
        <a:srgbClr val="B6B9AE"/>
      </a:accent5>
      <a:accent6>
        <a:srgbClr val="AC7528"/>
      </a:accent6>
      <a:hlink>
        <a:srgbClr val="DDAE6D"/>
      </a:hlink>
      <a:folHlink>
        <a:srgbClr val="C8882E"/>
      </a:folHlink>
    </a:clrScheme>
    <a:fontScheme name="Custom 4">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ive American Heritage Month presentation_TM10238373_Win32_v3" id="{A59F6A07-43C1-4490-A9F5-9BCE9BE7E2FE}" vid="{1738882F-F19B-43CF-9E19-DB53C2DBEFB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2e931e2b-16d4-49c7-8f46-a717a354dd72" xsi:nil="true"/>
    <lcf76f155ced4ddcb4097134ff3c332f xmlns="2e931e2b-16d4-49c7-8f46-a717a354dd72">
      <Terms xmlns="http://schemas.microsoft.com/office/infopath/2007/PartnerControls"/>
    </lcf76f155ced4ddcb4097134ff3c332f>
    <TaxCatchAll xmlns="fcbf0d05-02d4-4d71-8291-ef4edde1dd4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95E9D1112E064FB67725563FD42FE4" ma:contentTypeVersion="16" ma:contentTypeDescription="Create a new document." ma:contentTypeScope="" ma:versionID="7d4c3d6bbb905dc7cb125c5c79e41fb1">
  <xsd:schema xmlns:xsd="http://www.w3.org/2001/XMLSchema" xmlns:xs="http://www.w3.org/2001/XMLSchema" xmlns:p="http://schemas.microsoft.com/office/2006/metadata/properties" xmlns:ns2="2e931e2b-16d4-49c7-8f46-a717a354dd72" xmlns:ns3="fcbf0d05-02d4-4d71-8291-ef4edde1dd46" targetNamespace="http://schemas.microsoft.com/office/2006/metadata/properties" ma:root="true" ma:fieldsID="4d55367c2fe7627ed4a360a591d8026d" ns2:_="" ns3:_="">
    <xsd:import namespace="2e931e2b-16d4-49c7-8f46-a717a354dd72"/>
    <xsd:import namespace="fcbf0d05-02d4-4d71-8291-ef4edde1dd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LengthInSeconds" minOccurs="0"/>
                <xsd:element ref="ns2:MediaServiceDateTake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931e2b-16d4-49c7-8f46-a717a354dd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6ae3524-5d5a-4f59-b148-0a4fee2a37ab"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ternalName="MediaServiceDateTake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bf0d05-02d4-4d71-8291-ef4edde1dd4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d93449c-4481-4c26-bbc8-6f1f8ceb199d}" ma:internalName="TaxCatchAll" ma:showField="CatchAllData" ma:web="fcbf0d05-02d4-4d71-8291-ef4edde1dd46">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40004F-ECBB-442F-B301-37AB54AF87E9}">
  <ds:schemaRefs>
    <ds:schemaRef ds:uri="http://schemas.microsoft.com/office/2006/documentManagement/types"/>
    <ds:schemaRef ds:uri="http://www.w3.org/XML/1998/namespace"/>
    <ds:schemaRef ds:uri="http://purl.org/dc/terms/"/>
    <ds:schemaRef ds:uri="2e931e2b-16d4-49c7-8f46-a717a354dd72"/>
    <ds:schemaRef ds:uri="http://purl.org/dc/dcmityp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fcbf0d05-02d4-4d71-8291-ef4edde1dd46"/>
  </ds:schemaRefs>
</ds:datastoreItem>
</file>

<file path=customXml/itemProps2.xml><?xml version="1.0" encoding="utf-8"?>
<ds:datastoreItem xmlns:ds="http://schemas.openxmlformats.org/officeDocument/2006/customXml" ds:itemID="{407E98E9-8195-4D38-9683-95341A738032}">
  <ds:schemaRefs>
    <ds:schemaRef ds:uri="http://schemas.microsoft.com/sharepoint/v3/contenttype/forms"/>
  </ds:schemaRefs>
</ds:datastoreItem>
</file>

<file path=customXml/itemProps3.xml><?xml version="1.0" encoding="utf-8"?>
<ds:datastoreItem xmlns:ds="http://schemas.openxmlformats.org/officeDocument/2006/customXml" ds:itemID="{54F8F2BD-82E2-43DA-AD31-D15BEB7DDE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931e2b-16d4-49c7-8f46-a717a354dd72"/>
    <ds:schemaRef ds:uri="fcbf0d05-02d4-4d71-8291-ef4edde1dd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tf10238373_win32</Template>
  <TotalTime>0</TotalTime>
  <Words>574</Words>
  <Application>Microsoft Office PowerPoint</Application>
  <PresentationFormat>Widescreen</PresentationFormat>
  <Paragraphs>49</Paragraphs>
  <Slides>18</Slides>
  <Notes>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Community Health Aide Program</vt:lpstr>
      <vt:lpstr>SPTHB CHAP Team</vt:lpstr>
      <vt:lpstr>Objectives </vt:lpstr>
      <vt:lpstr>PowerPoint Presentation</vt:lpstr>
      <vt:lpstr>PowerPoint Presentation</vt:lpstr>
      <vt:lpstr>PowerPoint Presentation</vt:lpstr>
      <vt:lpstr>PowerPoint Presentation</vt:lpstr>
      <vt:lpstr>PowerPoint Presentation</vt:lpstr>
      <vt:lpstr>Intention</vt:lpstr>
      <vt:lpstr>What is the Community Health Aide Program?</vt:lpstr>
      <vt:lpstr>PowerPoint Presentation</vt:lpstr>
      <vt:lpstr>PowerPoint Presentation</vt:lpstr>
      <vt:lpstr>PowerPoint Presentation</vt:lpstr>
      <vt:lpstr>PowerPoint Presentation</vt:lpstr>
      <vt:lpstr>Acknowledgments </vt:lpstr>
      <vt:lpstr>Resources</vt:lpstr>
      <vt:lpstr>Resources</vt:lpstr>
      <vt:lpstr>Questions?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Health Aide Program</dc:title>
  <dc:subject/>
  <dc:creator>Sarah Felder</dc:creator>
  <cp:keywords/>
  <dc:description/>
  <cp:lastModifiedBy>Sarah Felder</cp:lastModifiedBy>
  <cp:revision>26</cp:revision>
  <dcterms:created xsi:type="dcterms:W3CDTF">2022-03-02T19:40:04Z</dcterms:created>
  <dcterms:modified xsi:type="dcterms:W3CDTF">2024-01-11T19:47:58Z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0x0101009D95E9D1112E064FB67725563FD42FE4</vt:lpwstr>
  </property>
  <property fmtid="{D5CDD505-2E9C-101B-9397-08002B2CF9AE}" pid="3" name="MediaServiceImageTags">
    <vt:lpwstr/>
  </property>
</Properties>
</file>