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49_F6FFCE45.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4B_C4BA1DC8.xml" ContentType="application/vnd.ms-powerpoint.comments+xml"/>
  <Override PartName="/ppt/notesSlides/notesSlide9.xml" ContentType="application/vnd.openxmlformats-officedocument.presentationml.notesSlide+xml"/>
  <Override PartName="/ppt/comments/modernComment_74C_5901C474.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68"/>
  </p:notesMasterIdLst>
  <p:sldIdLst>
    <p:sldId id="1864" r:id="rId5"/>
    <p:sldId id="1933" r:id="rId6"/>
    <p:sldId id="1846" r:id="rId7"/>
    <p:sldId id="1916" r:id="rId8"/>
    <p:sldId id="1917" r:id="rId9"/>
    <p:sldId id="1915" r:id="rId10"/>
    <p:sldId id="1914" r:id="rId11"/>
    <p:sldId id="1913" r:id="rId12"/>
    <p:sldId id="1873" r:id="rId13"/>
    <p:sldId id="1892" r:id="rId14"/>
    <p:sldId id="1865" r:id="rId15"/>
    <p:sldId id="1874" r:id="rId16"/>
    <p:sldId id="1849" r:id="rId17"/>
    <p:sldId id="1848" r:id="rId18"/>
    <p:sldId id="1845" r:id="rId19"/>
    <p:sldId id="1852" r:id="rId20"/>
    <p:sldId id="1866" r:id="rId21"/>
    <p:sldId id="1867" r:id="rId22"/>
    <p:sldId id="1869" r:id="rId23"/>
    <p:sldId id="1868" r:id="rId24"/>
    <p:sldId id="1878" r:id="rId25"/>
    <p:sldId id="1879" r:id="rId26"/>
    <p:sldId id="1881" r:id="rId27"/>
    <p:sldId id="1927" r:id="rId28"/>
    <p:sldId id="1883" r:id="rId29"/>
    <p:sldId id="1870" r:id="rId30"/>
    <p:sldId id="1885" r:id="rId31"/>
    <p:sldId id="1886" r:id="rId32"/>
    <p:sldId id="1887" r:id="rId33"/>
    <p:sldId id="1871" r:id="rId34"/>
    <p:sldId id="1888" r:id="rId35"/>
    <p:sldId id="1889" r:id="rId36"/>
    <p:sldId id="1890" r:id="rId37"/>
    <p:sldId id="1891" r:id="rId38"/>
    <p:sldId id="1893" r:id="rId39"/>
    <p:sldId id="1896" r:id="rId40"/>
    <p:sldId id="1909" r:id="rId41"/>
    <p:sldId id="1911" r:id="rId42"/>
    <p:sldId id="1908" r:id="rId43"/>
    <p:sldId id="1912" r:id="rId44"/>
    <p:sldId id="1898" r:id="rId45"/>
    <p:sldId id="1929" r:id="rId46"/>
    <p:sldId id="1901" r:id="rId47"/>
    <p:sldId id="1925" r:id="rId48"/>
    <p:sldId id="1932" r:id="rId49"/>
    <p:sldId id="1899" r:id="rId50"/>
    <p:sldId id="1894" r:id="rId51"/>
    <p:sldId id="1902" r:id="rId52"/>
    <p:sldId id="1906" r:id="rId53"/>
    <p:sldId id="1910" r:id="rId54"/>
    <p:sldId id="1920" r:id="rId55"/>
    <p:sldId id="1903" r:id="rId56"/>
    <p:sldId id="1930" r:id="rId57"/>
    <p:sldId id="1921" r:id="rId58"/>
    <p:sldId id="1922" r:id="rId59"/>
    <p:sldId id="1926" r:id="rId60"/>
    <p:sldId id="1923" r:id="rId61"/>
    <p:sldId id="1931" r:id="rId62"/>
    <p:sldId id="1904" r:id="rId63"/>
    <p:sldId id="1928" r:id="rId64"/>
    <p:sldId id="1918" r:id="rId65"/>
    <p:sldId id="1860" r:id="rId66"/>
    <p:sldId id="1858" r:id="rId6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72771-470E-C0F2-1E3B-9755FEBC2F25}" name="Julie Seward" initials="JS" userId="S::jseward@spthb.org::b49a7925-1d61-4a69-b907-45096e092b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3B14"/>
    <a:srgbClr val="8D2124"/>
    <a:srgbClr val="F0E6DC"/>
    <a:srgbClr val="00433A"/>
    <a:srgbClr val="5E0D18"/>
    <a:srgbClr val="10BDBF"/>
    <a:srgbClr val="261A2D"/>
    <a:srgbClr val="62E3E4"/>
    <a:srgbClr val="AC7528"/>
    <a:srgbClr val="BB6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8CBC4-93CA-4CE9-B56B-148AA33091D5}" v="2" dt="2022-05-05T16:54:38.743"/>
    <p1510:client id="{5A43BB7A-BA01-88D4-9BF4-408F29CBA7B9}" v="413" dt="2022-10-12T19:51:34.929"/>
    <p1510:client id="{7525C42A-C93C-4229-8D8F-9854C130EFE1}" v="4" dt="2022-05-04T17:08:48.585"/>
    <p1510:client id="{A24F6D1F-28A5-4537-AB20-B823F79C6836}" v="76" dt="2022-05-05T16:47:05.963"/>
    <p1510:client id="{A757A8F5-C9FE-4103-8CDB-4CCB25C02BE8}" v="1" dt="2022-09-29T16:12:19.553"/>
    <p1510:client id="{B5777763-F1BE-3BA0-1381-4BA86D3FFAFE}" v="2" dt="2024-01-11T19:45:40.316"/>
    <p1510:client id="{BCB41E2A-4A34-3527-8C63-BFEA5E0856E8}" v="18" dt="2022-10-18T18:40:51.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480"/>
        <p:guide pos="7200"/>
        <p:guide pos="4368"/>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nsington Cochran" userId="S::kcochran@spthb.org::d4d0ac1a-9838-4685-9553-5f40ce797a7f" providerId="AD" clId="Web-{812E063D-9135-449F-A142-8251EB50BA55}"/>
    <pc:docChg chg="modSld">
      <pc:chgData name="Kynsington Cochran" userId="S::kcochran@spthb.org::d4d0ac1a-9838-4685-9553-5f40ce797a7f" providerId="AD" clId="Web-{812E063D-9135-449F-A142-8251EB50BA55}" dt="2022-03-08T21:33:48.295" v="0" actId="1076"/>
      <pc:docMkLst>
        <pc:docMk/>
      </pc:docMkLst>
      <pc:sldChg chg="modSp">
        <pc:chgData name="Kynsington Cochran" userId="S::kcochran@spthb.org::d4d0ac1a-9838-4685-9553-5f40ce797a7f" providerId="AD" clId="Web-{812E063D-9135-449F-A142-8251EB50BA55}" dt="2022-03-08T21:33:48.295" v="0" actId="1076"/>
        <pc:sldMkLst>
          <pc:docMk/>
          <pc:sldMk cId="1543265293" sldId="1864"/>
        </pc:sldMkLst>
        <pc:picChg chg="mod">
          <ac:chgData name="Kynsington Cochran" userId="S::kcochran@spthb.org::d4d0ac1a-9838-4685-9553-5f40ce797a7f" providerId="AD" clId="Web-{812E063D-9135-449F-A142-8251EB50BA55}" dt="2022-03-08T21:33:48.295" v="0" actId="1076"/>
          <ac:picMkLst>
            <pc:docMk/>
            <pc:sldMk cId="1543265293" sldId="1864"/>
            <ac:picMk id="7" creationId="{AD7A8AF1-BB00-4860-A366-E5616285CFAE}"/>
          </ac:picMkLst>
        </pc:picChg>
      </pc:sldChg>
    </pc:docChg>
  </pc:docChgLst>
  <pc:docChgLst>
    <pc:chgData name="Sarah Felder" userId="0c033463-d016-422b-9a20-4342101671e7" providerId="ADAL" clId="{EAA5B42C-CE33-4833-9620-B19B2FEA07B5}"/>
    <pc:docChg chg="undo custSel modSld sldOrd">
      <pc:chgData name="Sarah Felder" userId="0c033463-d016-422b-9a20-4342101671e7" providerId="ADAL" clId="{EAA5B42C-CE33-4833-9620-B19B2FEA07B5}" dt="2022-03-02T20:47:55.331" v="367" actId="1076"/>
      <pc:docMkLst>
        <pc:docMk/>
      </pc:docMkLst>
      <pc:sldChg chg="addSp delSp modSp mod">
        <pc:chgData name="Sarah Felder" userId="0c033463-d016-422b-9a20-4342101671e7" providerId="ADAL" clId="{EAA5B42C-CE33-4833-9620-B19B2FEA07B5}" dt="2022-03-02T20:47:55.331" v="367" actId="1076"/>
        <pc:sldMkLst>
          <pc:docMk/>
          <pc:sldMk cId="803542810" sldId="1845"/>
        </pc:sldMkLst>
        <pc:spChg chg="add del mod">
          <ac:chgData name="Sarah Felder" userId="0c033463-d016-422b-9a20-4342101671e7" providerId="ADAL" clId="{EAA5B42C-CE33-4833-9620-B19B2FEA07B5}" dt="2022-03-02T20:47:28.415" v="365" actId="478"/>
          <ac:spMkLst>
            <pc:docMk/>
            <pc:sldMk cId="803542810" sldId="1845"/>
            <ac:spMk id="3" creationId="{F3A5C678-293C-4D78-BDA7-C735529D363E}"/>
          </ac:spMkLst>
        </pc:spChg>
        <pc:spChg chg="mod">
          <ac:chgData name="Sarah Felder" userId="0c033463-d016-422b-9a20-4342101671e7" providerId="ADAL" clId="{EAA5B42C-CE33-4833-9620-B19B2FEA07B5}" dt="2022-03-02T20:47:55.331" v="367" actId="1076"/>
          <ac:spMkLst>
            <pc:docMk/>
            <pc:sldMk cId="803542810" sldId="1845"/>
            <ac:spMk id="4" creationId="{FD9E38B3-4686-8247-9625-49018D29F408}"/>
          </ac:spMkLst>
        </pc:spChg>
        <pc:spChg chg="del">
          <ac:chgData name="Sarah Felder" userId="0c033463-d016-422b-9a20-4342101671e7" providerId="ADAL" clId="{EAA5B42C-CE33-4833-9620-B19B2FEA07B5}" dt="2022-03-02T20:47:23.782" v="364" actId="478"/>
          <ac:spMkLst>
            <pc:docMk/>
            <pc:sldMk cId="803542810" sldId="1845"/>
            <ac:spMk id="6" creationId="{7DCBA01B-ECA4-4938-872A-B38BEB13AC06}"/>
          </ac:spMkLst>
        </pc:spChg>
      </pc:sldChg>
      <pc:sldChg chg="addSp modSp mod">
        <pc:chgData name="Sarah Felder" userId="0c033463-d016-422b-9a20-4342101671e7" providerId="ADAL" clId="{EAA5B42C-CE33-4833-9620-B19B2FEA07B5}" dt="2022-03-02T20:34:36.175" v="294" actId="1076"/>
        <pc:sldMkLst>
          <pc:docMk/>
          <pc:sldMk cId="461669259" sldId="1846"/>
        </pc:sldMkLst>
        <pc:picChg chg="add mod">
          <ac:chgData name="Sarah Felder" userId="0c033463-d016-422b-9a20-4342101671e7" providerId="ADAL" clId="{EAA5B42C-CE33-4833-9620-B19B2FEA07B5}" dt="2022-03-02T20:34:36.175" v="294" actId="1076"/>
          <ac:picMkLst>
            <pc:docMk/>
            <pc:sldMk cId="461669259" sldId="1846"/>
            <ac:picMk id="4" creationId="{AD03A0E0-3251-445B-8605-27B2FF5AE29F}"/>
          </ac:picMkLst>
        </pc:picChg>
      </pc:sldChg>
      <pc:sldChg chg="addSp delSp modSp mod ord">
        <pc:chgData name="Sarah Felder" userId="0c033463-d016-422b-9a20-4342101671e7" providerId="ADAL" clId="{EAA5B42C-CE33-4833-9620-B19B2FEA07B5}" dt="2022-03-02T20:44:32.201" v="345" actId="14100"/>
        <pc:sldMkLst>
          <pc:docMk/>
          <pc:sldMk cId="2957678139" sldId="1848"/>
        </pc:sldMkLst>
        <pc:spChg chg="mod">
          <ac:chgData name="Sarah Felder" userId="0c033463-d016-422b-9a20-4342101671e7" providerId="ADAL" clId="{EAA5B42C-CE33-4833-9620-B19B2FEA07B5}" dt="2022-03-02T20:31:43.651" v="263" actId="20577"/>
          <ac:spMkLst>
            <pc:docMk/>
            <pc:sldMk cId="2957678139" sldId="1848"/>
            <ac:spMk id="4" creationId="{048FBE6B-DC67-4E64-80F4-CADE978D2FE3}"/>
          </ac:spMkLst>
        </pc:spChg>
        <pc:graphicFrameChg chg="mod modGraphic">
          <ac:chgData name="Sarah Felder" userId="0c033463-d016-422b-9a20-4342101671e7" providerId="ADAL" clId="{EAA5B42C-CE33-4833-9620-B19B2FEA07B5}" dt="2022-03-02T20:31:24.796" v="255" actId="20577"/>
          <ac:graphicFrameMkLst>
            <pc:docMk/>
            <pc:sldMk cId="2957678139" sldId="1848"/>
            <ac:graphicFrameMk id="7" creationId="{AD3D3348-39B0-440D-88BE-1A8FA9891931}"/>
          </ac:graphicFrameMkLst>
        </pc:graphicFrameChg>
        <pc:picChg chg="add del mod">
          <ac:chgData name="Sarah Felder" userId="0c033463-d016-422b-9a20-4342101671e7" providerId="ADAL" clId="{EAA5B42C-CE33-4833-9620-B19B2FEA07B5}" dt="2022-03-02T20:33:34.638" v="281" actId="478"/>
          <ac:picMkLst>
            <pc:docMk/>
            <pc:sldMk cId="2957678139" sldId="1848"/>
            <ac:picMk id="3" creationId="{65DDA8EB-82B2-4AC3-BF31-805BAA16628E}"/>
          </ac:picMkLst>
        </pc:picChg>
        <pc:picChg chg="add mod">
          <ac:chgData name="Sarah Felder" userId="0c033463-d016-422b-9a20-4342101671e7" providerId="ADAL" clId="{EAA5B42C-CE33-4833-9620-B19B2FEA07B5}" dt="2022-03-02T20:44:32.201" v="345" actId="14100"/>
          <ac:picMkLst>
            <pc:docMk/>
            <pc:sldMk cId="2957678139" sldId="1848"/>
            <ac:picMk id="6" creationId="{BB8B75E1-0AB4-48EC-A49A-C1F8E540EED8}"/>
          </ac:picMkLst>
        </pc:picChg>
      </pc:sldChg>
      <pc:sldChg chg="addSp modSp mod ord">
        <pc:chgData name="Sarah Felder" userId="0c033463-d016-422b-9a20-4342101671e7" providerId="ADAL" clId="{EAA5B42C-CE33-4833-9620-B19B2FEA07B5}" dt="2022-03-02T20:34:19.606" v="289" actId="1076"/>
        <pc:sldMkLst>
          <pc:docMk/>
          <pc:sldMk cId="394783395" sldId="1849"/>
        </pc:sldMkLst>
        <pc:spChg chg="mod">
          <ac:chgData name="Sarah Felder" userId="0c033463-d016-422b-9a20-4342101671e7" providerId="ADAL" clId="{EAA5B42C-CE33-4833-9620-B19B2FEA07B5}" dt="2022-03-02T20:12:05.565" v="128" actId="20577"/>
          <ac:spMkLst>
            <pc:docMk/>
            <pc:sldMk cId="394783395" sldId="1849"/>
            <ac:spMk id="2" creationId="{854F60BC-F2C2-4E3E-B238-8214C46CB60C}"/>
          </ac:spMkLst>
        </pc:spChg>
        <pc:spChg chg="mod">
          <ac:chgData name="Sarah Felder" userId="0c033463-d016-422b-9a20-4342101671e7" providerId="ADAL" clId="{EAA5B42C-CE33-4833-9620-B19B2FEA07B5}" dt="2022-03-02T20:14:34.422" v="147" actId="113"/>
          <ac:spMkLst>
            <pc:docMk/>
            <pc:sldMk cId="394783395" sldId="1849"/>
            <ac:spMk id="3" creationId="{EF99585A-5E1F-40FA-8E64-BB4F04611657}"/>
          </ac:spMkLst>
        </pc:spChg>
        <pc:picChg chg="add mod">
          <ac:chgData name="Sarah Felder" userId="0c033463-d016-422b-9a20-4342101671e7" providerId="ADAL" clId="{EAA5B42C-CE33-4833-9620-B19B2FEA07B5}" dt="2022-03-02T20:34:19.606" v="289" actId="1076"/>
          <ac:picMkLst>
            <pc:docMk/>
            <pc:sldMk cId="394783395" sldId="1849"/>
            <ac:picMk id="4" creationId="{43FE169B-6BBA-4189-ABE0-5FA31A6DA88C}"/>
          </ac:picMkLst>
        </pc:picChg>
      </pc:sldChg>
      <pc:sldChg chg="addSp modSp mod ord">
        <pc:chgData name="Sarah Felder" userId="0c033463-d016-422b-9a20-4342101671e7" providerId="ADAL" clId="{EAA5B42C-CE33-4833-9620-B19B2FEA07B5}" dt="2022-03-02T20:46:08.258" v="362" actId="20577"/>
        <pc:sldMkLst>
          <pc:docMk/>
          <pc:sldMk cId="576716121" sldId="1859"/>
        </pc:sldMkLst>
        <pc:spChg chg="mod">
          <ac:chgData name="Sarah Felder" userId="0c033463-d016-422b-9a20-4342101671e7" providerId="ADAL" clId="{EAA5B42C-CE33-4833-9620-B19B2FEA07B5}" dt="2022-03-02T20:46:08.258" v="362" actId="20577"/>
          <ac:spMkLst>
            <pc:docMk/>
            <pc:sldMk cId="576716121" sldId="1859"/>
            <ac:spMk id="4" creationId="{068DF32A-D165-40DA-AAE8-A6E9579E2F79}"/>
          </ac:spMkLst>
        </pc:spChg>
        <pc:spChg chg="mod">
          <ac:chgData name="Sarah Felder" userId="0c033463-d016-422b-9a20-4342101671e7" providerId="ADAL" clId="{EAA5B42C-CE33-4833-9620-B19B2FEA07B5}" dt="2022-03-02T20:45:16.001" v="350" actId="1076"/>
          <ac:spMkLst>
            <pc:docMk/>
            <pc:sldMk cId="576716121" sldId="1859"/>
            <ac:spMk id="7" creationId="{C3BC92DE-1779-4A44-AED9-0261C2497DD9}"/>
          </ac:spMkLst>
        </pc:spChg>
        <pc:picChg chg="add mod">
          <ac:chgData name="Sarah Felder" userId="0c033463-d016-422b-9a20-4342101671e7" providerId="ADAL" clId="{EAA5B42C-CE33-4833-9620-B19B2FEA07B5}" dt="2022-03-02T20:44:38.886" v="346" actId="14100"/>
          <ac:picMkLst>
            <pc:docMk/>
            <pc:sldMk cId="576716121" sldId="1859"/>
            <ac:picMk id="2" creationId="{2814A3DF-F7CD-42B3-8B94-C0805F9A99A0}"/>
          </ac:picMkLst>
        </pc:picChg>
      </pc:sldChg>
      <pc:sldChg chg="addSp delSp modSp mod">
        <pc:chgData name="Sarah Felder" userId="0c033463-d016-422b-9a20-4342101671e7" providerId="ADAL" clId="{EAA5B42C-CE33-4833-9620-B19B2FEA07B5}" dt="2022-03-02T20:01:11.967" v="86" actId="1076"/>
        <pc:sldMkLst>
          <pc:docMk/>
          <pc:sldMk cId="1543265293" sldId="1864"/>
        </pc:sldMkLst>
        <pc:spChg chg="mod">
          <ac:chgData name="Sarah Felder" userId="0c033463-d016-422b-9a20-4342101671e7" providerId="ADAL" clId="{EAA5B42C-CE33-4833-9620-B19B2FEA07B5}" dt="2022-03-02T19:56:17.237" v="62" actId="255"/>
          <ac:spMkLst>
            <pc:docMk/>
            <pc:sldMk cId="1543265293" sldId="1864"/>
            <ac:spMk id="3074" creationId="{ED2DB031-9003-4F74-A88F-FE2A2ABABC72}"/>
          </ac:spMkLst>
        </pc:spChg>
        <pc:picChg chg="add del mod">
          <ac:chgData name="Sarah Felder" userId="0c033463-d016-422b-9a20-4342101671e7" providerId="ADAL" clId="{EAA5B42C-CE33-4833-9620-B19B2FEA07B5}" dt="2022-03-02T19:41:54.257" v="5" actId="478"/>
          <ac:picMkLst>
            <pc:docMk/>
            <pc:sldMk cId="1543265293" sldId="1864"/>
            <ac:picMk id="2" creationId="{02F414D0-A5B9-49F9-9940-C8612EA5FBC5}"/>
          </ac:picMkLst>
        </pc:picChg>
        <pc:picChg chg="add del mod">
          <ac:chgData name="Sarah Felder" userId="0c033463-d016-422b-9a20-4342101671e7" providerId="ADAL" clId="{EAA5B42C-CE33-4833-9620-B19B2FEA07B5}" dt="2022-03-02T19:42:37.073" v="12" actId="478"/>
          <ac:picMkLst>
            <pc:docMk/>
            <pc:sldMk cId="1543265293" sldId="1864"/>
            <ac:picMk id="4" creationId="{CBC7941A-C9CE-48D2-B25C-0F9C5650C814}"/>
          </ac:picMkLst>
        </pc:picChg>
        <pc:picChg chg="add del mod">
          <ac:chgData name="Sarah Felder" userId="0c033463-d016-422b-9a20-4342101671e7" providerId="ADAL" clId="{EAA5B42C-CE33-4833-9620-B19B2FEA07B5}" dt="2022-03-02T19:48:07.301" v="34" actId="478"/>
          <ac:picMkLst>
            <pc:docMk/>
            <pc:sldMk cId="1543265293" sldId="1864"/>
            <ac:picMk id="5" creationId="{8CD7DAD6-AADC-465E-BF93-0EC65463A4CC}"/>
          </ac:picMkLst>
        </pc:picChg>
        <pc:picChg chg="add del mod">
          <ac:chgData name="Sarah Felder" userId="0c033463-d016-422b-9a20-4342101671e7" providerId="ADAL" clId="{EAA5B42C-CE33-4833-9620-B19B2FEA07B5}" dt="2022-03-02T19:54:02.167" v="57" actId="478"/>
          <ac:picMkLst>
            <pc:docMk/>
            <pc:sldMk cId="1543265293" sldId="1864"/>
            <ac:picMk id="6" creationId="{8D129658-FC96-4C68-A71D-051DDF6DE1C2}"/>
          </ac:picMkLst>
        </pc:picChg>
        <pc:picChg chg="add mod">
          <ac:chgData name="Sarah Felder" userId="0c033463-d016-422b-9a20-4342101671e7" providerId="ADAL" clId="{EAA5B42C-CE33-4833-9620-B19B2FEA07B5}" dt="2022-03-02T20:01:11.967" v="86" actId="1076"/>
          <ac:picMkLst>
            <pc:docMk/>
            <pc:sldMk cId="1543265293" sldId="1864"/>
            <ac:picMk id="7" creationId="{AD7A8AF1-BB00-4860-A366-E5616285CFAE}"/>
          </ac:picMkLst>
        </pc:picChg>
        <pc:picChg chg="add del mod">
          <ac:chgData name="Sarah Felder" userId="0c033463-d016-422b-9a20-4342101671e7" providerId="ADAL" clId="{EAA5B42C-CE33-4833-9620-B19B2FEA07B5}" dt="2022-03-02T19:58:26.966" v="64"/>
          <ac:picMkLst>
            <pc:docMk/>
            <pc:sldMk cId="1543265293" sldId="1864"/>
            <ac:picMk id="8" creationId="{1182D9A1-8966-41B2-87E4-4836DB220729}"/>
          </ac:picMkLst>
        </pc:picChg>
      </pc:sldChg>
      <pc:sldChg chg="addSp delSp modSp mod ord">
        <pc:chgData name="Sarah Felder" userId="0c033463-d016-422b-9a20-4342101671e7" providerId="ADAL" clId="{EAA5B42C-CE33-4833-9620-B19B2FEA07B5}" dt="2022-03-02T20:41:33.744" v="308" actId="1076"/>
        <pc:sldMkLst>
          <pc:docMk/>
          <pc:sldMk cId="4143959621" sldId="1865"/>
        </pc:sldMkLst>
        <pc:spChg chg="mod">
          <ac:chgData name="Sarah Felder" userId="0c033463-d016-422b-9a20-4342101671e7" providerId="ADAL" clId="{EAA5B42C-CE33-4833-9620-B19B2FEA07B5}" dt="2022-03-02T20:41:33.744" v="308" actId="1076"/>
          <ac:spMkLst>
            <pc:docMk/>
            <pc:sldMk cId="4143959621" sldId="1865"/>
            <ac:spMk id="2" creationId="{F3EA8A48-57B8-480B-912A-B017D739B4D0}"/>
          </ac:spMkLst>
        </pc:spChg>
        <pc:spChg chg="add del mod">
          <ac:chgData name="Sarah Felder" userId="0c033463-d016-422b-9a20-4342101671e7" providerId="ADAL" clId="{EAA5B42C-CE33-4833-9620-B19B2FEA07B5}" dt="2022-03-02T20:10:02.606" v="102" actId="478"/>
          <ac:spMkLst>
            <pc:docMk/>
            <pc:sldMk cId="4143959621" sldId="1865"/>
            <ac:spMk id="4" creationId="{9B213436-F503-4A46-A3DD-3651B31CEE78}"/>
          </ac:spMkLst>
        </pc:spChg>
        <pc:spChg chg="del">
          <ac:chgData name="Sarah Felder" userId="0c033463-d016-422b-9a20-4342101671e7" providerId="ADAL" clId="{EAA5B42C-CE33-4833-9620-B19B2FEA07B5}" dt="2022-03-02T20:09:59.667" v="101" actId="478"/>
          <ac:spMkLst>
            <pc:docMk/>
            <pc:sldMk cId="4143959621" sldId="1865"/>
            <ac:spMk id="16" creationId="{82B839A9-BE4F-40C7-ABA3-682B626FFB08}"/>
          </ac:spMkLst>
        </pc:spChg>
        <pc:spChg chg="mod">
          <ac:chgData name="Sarah Felder" userId="0c033463-d016-422b-9a20-4342101671e7" providerId="ADAL" clId="{EAA5B42C-CE33-4833-9620-B19B2FEA07B5}" dt="2022-03-02T20:10:36.994" v="106" actId="1076"/>
          <ac:spMkLst>
            <pc:docMk/>
            <pc:sldMk cId="4143959621" sldId="1865"/>
            <ac:spMk id="23" creationId="{060BA598-86F5-4F3E-BE1F-F37A16808FD8}"/>
          </ac:spMkLst>
        </pc:spChg>
        <pc:spChg chg="mod">
          <ac:chgData name="Sarah Felder" userId="0c033463-d016-422b-9a20-4342101671e7" providerId="ADAL" clId="{EAA5B42C-CE33-4833-9620-B19B2FEA07B5}" dt="2022-03-02T20:10:45.864" v="107" actId="1076"/>
          <ac:spMkLst>
            <pc:docMk/>
            <pc:sldMk cId="4143959621" sldId="1865"/>
            <ac:spMk id="24" creationId="{2F44EBF4-B7A2-4A13-81AA-D238FF573DFF}"/>
          </ac:spMkLst>
        </pc:spChg>
        <pc:spChg chg="mod">
          <ac:chgData name="Sarah Felder" userId="0c033463-d016-422b-9a20-4342101671e7" providerId="ADAL" clId="{EAA5B42C-CE33-4833-9620-B19B2FEA07B5}" dt="2022-03-02T20:11:00.971" v="109" actId="1076"/>
          <ac:spMkLst>
            <pc:docMk/>
            <pc:sldMk cId="4143959621" sldId="1865"/>
            <ac:spMk id="25" creationId="{F964662E-229B-4043-AAD7-5C9340C809B3}"/>
          </ac:spMkLst>
        </pc:spChg>
        <pc:spChg chg="mod">
          <ac:chgData name="Sarah Felder" userId="0c033463-d016-422b-9a20-4342101671e7" providerId="ADAL" clId="{EAA5B42C-CE33-4833-9620-B19B2FEA07B5}" dt="2022-03-02T20:10:11.561" v="103" actId="1076"/>
          <ac:spMkLst>
            <pc:docMk/>
            <pc:sldMk cId="4143959621" sldId="1865"/>
            <ac:spMk id="31" creationId="{6763E6DD-B67A-4775-8419-F155A9FAEEB4}"/>
          </ac:spMkLst>
        </pc:spChg>
        <pc:spChg chg="mod">
          <ac:chgData name="Sarah Felder" userId="0c033463-d016-422b-9a20-4342101671e7" providerId="ADAL" clId="{EAA5B42C-CE33-4833-9620-B19B2FEA07B5}" dt="2022-03-02T20:10:17.061" v="104" actId="1076"/>
          <ac:spMkLst>
            <pc:docMk/>
            <pc:sldMk cId="4143959621" sldId="1865"/>
            <ac:spMk id="32" creationId="{FA2CED58-3F42-47EB-B84A-EE81C5EA6A5D}"/>
          </ac:spMkLst>
        </pc:spChg>
        <pc:spChg chg="mod">
          <ac:chgData name="Sarah Felder" userId="0c033463-d016-422b-9a20-4342101671e7" providerId="ADAL" clId="{EAA5B42C-CE33-4833-9620-B19B2FEA07B5}" dt="2022-03-02T20:10:27.541" v="105" actId="1076"/>
          <ac:spMkLst>
            <pc:docMk/>
            <pc:sldMk cId="4143959621" sldId="1865"/>
            <ac:spMk id="33" creationId="{5218B842-C1DF-4168-8BB3-5155404556F3}"/>
          </ac:spMkLst>
        </pc:spChg>
      </pc:sldChg>
    </pc:docChg>
  </pc:docChgLst>
  <pc:docChgLst>
    <pc:chgData name="Sarah Felder" userId="S::sfelder@spthb.org::0c033463-d016-422b-9a20-4342101671e7" providerId="AD" clId="Web-{C9862738-AE18-4E0A-B2E4-E6CFB6279B7F}"/>
    <pc:docChg chg="modSld">
      <pc:chgData name="Sarah Felder" userId="S::sfelder@spthb.org::0c033463-d016-422b-9a20-4342101671e7" providerId="AD" clId="Web-{C9862738-AE18-4E0A-B2E4-E6CFB6279B7F}" dt="2022-05-03T20:06:54.991" v="65" actId="20577"/>
      <pc:docMkLst>
        <pc:docMk/>
      </pc:docMkLst>
      <pc:sldChg chg="modSp">
        <pc:chgData name="Sarah Felder" userId="S::sfelder@spthb.org::0c033463-d016-422b-9a20-4342101671e7" providerId="AD" clId="Web-{C9862738-AE18-4E0A-B2E4-E6CFB6279B7F}" dt="2022-05-03T20:03:29.056" v="15" actId="14100"/>
        <pc:sldMkLst>
          <pc:docMk/>
          <pc:sldMk cId="803542810" sldId="1845"/>
        </pc:sldMkLst>
        <pc:spChg chg="mod">
          <ac:chgData name="Sarah Felder" userId="S::sfelder@spthb.org::0c033463-d016-422b-9a20-4342101671e7" providerId="AD" clId="Web-{C9862738-AE18-4E0A-B2E4-E6CFB6279B7F}" dt="2022-05-03T20:03:29.056" v="15" actId="14100"/>
          <ac:spMkLst>
            <pc:docMk/>
            <pc:sldMk cId="803542810" sldId="1845"/>
            <ac:spMk id="4" creationId="{FD9E38B3-4686-8247-9625-49018D29F408}"/>
          </ac:spMkLst>
        </pc:spChg>
      </pc:sldChg>
      <pc:sldChg chg="modSp">
        <pc:chgData name="Sarah Felder" userId="S::sfelder@spthb.org::0c033463-d016-422b-9a20-4342101671e7" providerId="AD" clId="Web-{C9862738-AE18-4E0A-B2E4-E6CFB6279B7F}" dt="2022-05-03T20:04:44.608" v="58" actId="1076"/>
        <pc:sldMkLst>
          <pc:docMk/>
          <pc:sldMk cId="1543265293" sldId="1864"/>
        </pc:sldMkLst>
        <pc:spChg chg="mod">
          <ac:chgData name="Sarah Felder" userId="S::sfelder@spthb.org::0c033463-d016-422b-9a20-4342101671e7" providerId="AD" clId="Web-{C9862738-AE18-4E0A-B2E4-E6CFB6279B7F}" dt="2022-05-03T20:04:44.608" v="58" actId="1076"/>
          <ac:spMkLst>
            <pc:docMk/>
            <pc:sldMk cId="1543265293" sldId="1864"/>
            <ac:spMk id="3074" creationId="{ED2DB031-9003-4F74-A88F-FE2A2ABABC72}"/>
          </ac:spMkLst>
        </pc:spChg>
      </pc:sldChg>
      <pc:sldChg chg="mod modShow">
        <pc:chgData name="Sarah Felder" userId="S::sfelder@spthb.org::0c033463-d016-422b-9a20-4342101671e7" providerId="AD" clId="Web-{C9862738-AE18-4E0A-B2E4-E6CFB6279B7F}" dt="2022-05-03T20:02:22.067" v="0"/>
        <pc:sldMkLst>
          <pc:docMk/>
          <pc:sldMk cId="738006472" sldId="1919"/>
        </pc:sldMkLst>
      </pc:sldChg>
      <pc:sldChg chg="modSp">
        <pc:chgData name="Sarah Felder" userId="S::sfelder@spthb.org::0c033463-d016-422b-9a20-4342101671e7" providerId="AD" clId="Web-{C9862738-AE18-4E0A-B2E4-E6CFB6279B7F}" dt="2022-05-03T20:06:54.991" v="65" actId="20577"/>
        <pc:sldMkLst>
          <pc:docMk/>
          <pc:sldMk cId="1194068580" sldId="1922"/>
        </pc:sldMkLst>
        <pc:spChg chg="mod">
          <ac:chgData name="Sarah Felder" userId="S::sfelder@spthb.org::0c033463-d016-422b-9a20-4342101671e7" providerId="AD" clId="Web-{C9862738-AE18-4E0A-B2E4-E6CFB6279B7F}" dt="2022-05-03T20:06:54.991" v="65" actId="20577"/>
          <ac:spMkLst>
            <pc:docMk/>
            <pc:sldMk cId="1194068580" sldId="1922"/>
            <ac:spMk id="3" creationId="{27EAD60C-8217-C171-8367-CF1678AA5C8D}"/>
          </ac:spMkLst>
        </pc:spChg>
      </pc:sldChg>
    </pc:docChg>
  </pc:docChgLst>
  <pc:docChgLst>
    <pc:chgData name="Sarah Felder" userId="S::sfelder@spthb.org::0c033463-d016-422b-9a20-4342101671e7" providerId="AD" clId="Web-{1878CBC4-93CA-4CE9-B56B-148AA33091D5}"/>
    <pc:docChg chg="modSld">
      <pc:chgData name="Sarah Felder" userId="S::sfelder@spthb.org::0c033463-d016-422b-9a20-4342101671e7" providerId="AD" clId="Web-{1878CBC4-93CA-4CE9-B56B-148AA33091D5}" dt="2022-05-05T16:54:38.743" v="1" actId="20577"/>
      <pc:docMkLst>
        <pc:docMk/>
      </pc:docMkLst>
      <pc:sldChg chg="modSp">
        <pc:chgData name="Sarah Felder" userId="S::sfelder@spthb.org::0c033463-d016-422b-9a20-4342101671e7" providerId="AD" clId="Web-{1878CBC4-93CA-4CE9-B56B-148AA33091D5}" dt="2022-05-05T16:54:38.743" v="1" actId="20577"/>
        <pc:sldMkLst>
          <pc:docMk/>
          <pc:sldMk cId="3992488130" sldId="1860"/>
        </pc:sldMkLst>
        <pc:spChg chg="mod">
          <ac:chgData name="Sarah Felder" userId="S::sfelder@spthb.org::0c033463-d016-422b-9a20-4342101671e7" providerId="AD" clId="Web-{1878CBC4-93CA-4CE9-B56B-148AA33091D5}" dt="2022-05-05T16:54:38.743" v="1" actId="20577"/>
          <ac:spMkLst>
            <pc:docMk/>
            <pc:sldMk cId="3992488130" sldId="1860"/>
            <ac:spMk id="3" creationId="{D3316BC9-7937-4417-B232-1B37F4796011}"/>
          </ac:spMkLst>
        </pc:spChg>
      </pc:sldChg>
    </pc:docChg>
  </pc:docChgLst>
  <pc:docChgLst>
    <pc:chgData name="Sarah Felder" userId="0c033463-d016-422b-9a20-4342101671e7" providerId="ADAL" clId="{6A19BC5C-F8BA-46EC-88B5-CDF0F00DAD93}"/>
    <pc:docChg chg="undo redo custSel addSld delSld modSld sldOrd">
      <pc:chgData name="Sarah Felder" userId="0c033463-d016-422b-9a20-4342101671e7" providerId="ADAL" clId="{6A19BC5C-F8BA-46EC-88B5-CDF0F00DAD93}" dt="2022-04-26T19:44:20.660" v="2900" actId="20577"/>
      <pc:docMkLst>
        <pc:docMk/>
      </pc:docMkLst>
      <pc:sldChg chg="addSp modSp mod">
        <pc:chgData name="Sarah Felder" userId="0c033463-d016-422b-9a20-4342101671e7" providerId="ADAL" clId="{6A19BC5C-F8BA-46EC-88B5-CDF0F00DAD93}" dt="2022-04-05T18:48:43.619" v="2215" actId="255"/>
        <pc:sldMkLst>
          <pc:docMk/>
          <pc:sldMk cId="803542810" sldId="1845"/>
        </pc:sldMkLst>
        <pc:spChg chg="mod">
          <ac:chgData name="Sarah Felder" userId="0c033463-d016-422b-9a20-4342101671e7" providerId="ADAL" clId="{6A19BC5C-F8BA-46EC-88B5-CDF0F00DAD93}" dt="2022-04-05T18:48:43.619" v="2215" actId="255"/>
          <ac:spMkLst>
            <pc:docMk/>
            <pc:sldMk cId="803542810" sldId="1845"/>
            <ac:spMk id="4" creationId="{FD9E38B3-4686-8247-9625-49018D29F408}"/>
          </ac:spMkLst>
        </pc:spChg>
        <pc:picChg chg="add mod">
          <ac:chgData name="Sarah Felder" userId="0c033463-d016-422b-9a20-4342101671e7" providerId="ADAL" clId="{6A19BC5C-F8BA-46EC-88B5-CDF0F00DAD93}" dt="2022-03-02T20:54:57.771" v="44" actId="14100"/>
          <ac:picMkLst>
            <pc:docMk/>
            <pc:sldMk cId="803542810" sldId="1845"/>
            <ac:picMk id="3" creationId="{417E1E57-FAE6-4A1F-AD2F-34ECA9F24C1A}"/>
          </ac:picMkLst>
        </pc:picChg>
      </pc:sldChg>
      <pc:sldChg chg="modSp mod">
        <pc:chgData name="Sarah Felder" userId="0c033463-d016-422b-9a20-4342101671e7" providerId="ADAL" clId="{6A19BC5C-F8BA-46EC-88B5-CDF0F00DAD93}" dt="2022-03-16T21:03:17.448" v="2094" actId="207"/>
        <pc:sldMkLst>
          <pc:docMk/>
          <pc:sldMk cId="461669259" sldId="1846"/>
        </pc:sldMkLst>
        <pc:spChg chg="mod">
          <ac:chgData name="Sarah Felder" userId="0c033463-d016-422b-9a20-4342101671e7" providerId="ADAL" clId="{6A19BC5C-F8BA-46EC-88B5-CDF0F00DAD93}" dt="2022-03-16T20:43:29.669" v="2084" actId="207"/>
          <ac:spMkLst>
            <pc:docMk/>
            <pc:sldMk cId="461669259" sldId="1846"/>
            <ac:spMk id="2" creationId="{3F36812B-2065-4A2B-B59B-8957022687BC}"/>
          </ac:spMkLst>
        </pc:spChg>
        <pc:spChg chg="mod">
          <ac:chgData name="Sarah Felder" userId="0c033463-d016-422b-9a20-4342101671e7" providerId="ADAL" clId="{6A19BC5C-F8BA-46EC-88B5-CDF0F00DAD93}" dt="2022-03-16T21:03:17.448" v="2094" actId="207"/>
          <ac:spMkLst>
            <pc:docMk/>
            <pc:sldMk cId="461669259" sldId="1846"/>
            <ac:spMk id="6" creationId="{C56504DE-4F83-437F-BDB6-306374C31C9C}"/>
          </ac:spMkLst>
        </pc:spChg>
      </pc:sldChg>
      <pc:sldChg chg="delSp modSp mod ord">
        <pc:chgData name="Sarah Felder" userId="0c033463-d016-422b-9a20-4342101671e7" providerId="ADAL" clId="{6A19BC5C-F8BA-46EC-88B5-CDF0F00DAD93}" dt="2022-04-05T20:07:49.559" v="2280"/>
        <pc:sldMkLst>
          <pc:docMk/>
          <pc:sldMk cId="2957678139" sldId="1848"/>
        </pc:sldMkLst>
        <pc:spChg chg="mod">
          <ac:chgData name="Sarah Felder" userId="0c033463-d016-422b-9a20-4342101671e7" providerId="ADAL" clId="{6A19BC5C-F8BA-46EC-88B5-CDF0F00DAD93}" dt="2022-03-24T18:21:16.105" v="2166" actId="207"/>
          <ac:spMkLst>
            <pc:docMk/>
            <pc:sldMk cId="2957678139" sldId="1848"/>
            <ac:spMk id="4" creationId="{048FBE6B-DC67-4E64-80F4-CADE978D2FE3}"/>
          </ac:spMkLst>
        </pc:spChg>
        <pc:spChg chg="del mod">
          <ac:chgData name="Sarah Felder" userId="0c033463-d016-422b-9a20-4342101671e7" providerId="ADAL" clId="{6A19BC5C-F8BA-46EC-88B5-CDF0F00DAD93}" dt="2022-03-03T21:14:21.443" v="977" actId="478"/>
          <ac:spMkLst>
            <pc:docMk/>
            <pc:sldMk cId="2957678139" sldId="1848"/>
            <ac:spMk id="10" creationId="{3E90A16C-1235-4DE1-9AE7-2F7599C83F90}"/>
          </ac:spMkLst>
        </pc:spChg>
        <pc:graphicFrameChg chg="mod modGraphic">
          <ac:chgData name="Sarah Felder" userId="0c033463-d016-422b-9a20-4342101671e7" providerId="ADAL" clId="{6A19BC5C-F8BA-46EC-88B5-CDF0F00DAD93}" dt="2022-03-03T21:14:54.998" v="979" actId="255"/>
          <ac:graphicFrameMkLst>
            <pc:docMk/>
            <pc:sldMk cId="2957678139" sldId="1848"/>
            <ac:graphicFrameMk id="7" creationId="{AD3D3348-39B0-440D-88BE-1A8FA9891931}"/>
          </ac:graphicFrameMkLst>
        </pc:graphicFrameChg>
        <pc:picChg chg="mod">
          <ac:chgData name="Sarah Felder" userId="0c033463-d016-422b-9a20-4342101671e7" providerId="ADAL" clId="{6A19BC5C-F8BA-46EC-88B5-CDF0F00DAD93}" dt="2022-03-03T21:15:03.550" v="980" actId="14100"/>
          <ac:picMkLst>
            <pc:docMk/>
            <pc:sldMk cId="2957678139" sldId="1848"/>
            <ac:picMk id="6" creationId="{BB8B75E1-0AB4-48EC-A49A-C1F8E540EED8}"/>
          </ac:picMkLst>
        </pc:picChg>
      </pc:sldChg>
      <pc:sldChg chg="modSp mod ord">
        <pc:chgData name="Sarah Felder" userId="0c033463-d016-422b-9a20-4342101671e7" providerId="ADAL" clId="{6A19BC5C-F8BA-46EC-88B5-CDF0F00DAD93}" dt="2022-04-05T20:07:46.547" v="2278"/>
        <pc:sldMkLst>
          <pc:docMk/>
          <pc:sldMk cId="394783395" sldId="1849"/>
        </pc:sldMkLst>
        <pc:spChg chg="mod">
          <ac:chgData name="Sarah Felder" userId="0c033463-d016-422b-9a20-4342101671e7" providerId="ADAL" clId="{6A19BC5C-F8BA-46EC-88B5-CDF0F00DAD93}" dt="2022-03-24T19:11:51.361" v="2178" actId="207"/>
          <ac:spMkLst>
            <pc:docMk/>
            <pc:sldMk cId="394783395" sldId="1849"/>
            <ac:spMk id="2" creationId="{854F60BC-F2C2-4E3E-B238-8214C46CB60C}"/>
          </ac:spMkLst>
        </pc:spChg>
        <pc:spChg chg="mod">
          <ac:chgData name="Sarah Felder" userId="0c033463-d016-422b-9a20-4342101671e7" providerId="ADAL" clId="{6A19BC5C-F8BA-46EC-88B5-CDF0F00DAD93}" dt="2022-03-22T17:33:31.660" v="2157" actId="207"/>
          <ac:spMkLst>
            <pc:docMk/>
            <pc:sldMk cId="394783395" sldId="1849"/>
            <ac:spMk id="3" creationId="{EF99585A-5E1F-40FA-8E64-BB4F04611657}"/>
          </ac:spMkLst>
        </pc:spChg>
      </pc:sldChg>
      <pc:sldChg chg="modSp mod">
        <pc:chgData name="Sarah Felder" userId="0c033463-d016-422b-9a20-4342101671e7" providerId="ADAL" clId="{6A19BC5C-F8BA-46EC-88B5-CDF0F00DAD93}" dt="2022-04-05T18:36:17.100" v="2187" actId="255"/>
        <pc:sldMkLst>
          <pc:docMk/>
          <pc:sldMk cId="0" sldId="1852"/>
        </pc:sldMkLst>
        <pc:spChg chg="mod">
          <ac:chgData name="Sarah Felder" userId="0c033463-d016-422b-9a20-4342101671e7" providerId="ADAL" clId="{6A19BC5C-F8BA-46EC-88B5-CDF0F00DAD93}" dt="2022-03-02T20:52:41.380" v="0"/>
          <ac:spMkLst>
            <pc:docMk/>
            <pc:sldMk cId="0" sldId="1852"/>
            <ac:spMk id="4" creationId="{A93F684F-A95B-4972-9A30-74902D59108F}"/>
          </ac:spMkLst>
        </pc:spChg>
        <pc:spChg chg="mod">
          <ac:chgData name="Sarah Felder" userId="0c033463-d016-422b-9a20-4342101671e7" providerId="ADAL" clId="{6A19BC5C-F8BA-46EC-88B5-CDF0F00DAD93}" dt="2022-04-05T18:36:17.100" v="2187" actId="255"/>
          <ac:spMkLst>
            <pc:docMk/>
            <pc:sldMk cId="0" sldId="1852"/>
            <ac:spMk id="9219" creationId="{A17D04F1-4318-4DD6-B27E-D66AE4D426B2}"/>
          </ac:spMkLst>
        </pc:spChg>
      </pc:sldChg>
      <pc:sldChg chg="modSp mod ord">
        <pc:chgData name="Sarah Felder" userId="0c033463-d016-422b-9a20-4342101671e7" providerId="ADAL" clId="{6A19BC5C-F8BA-46EC-88B5-CDF0F00DAD93}" dt="2022-04-05T18:49:24.781" v="2219" actId="255"/>
        <pc:sldMkLst>
          <pc:docMk/>
          <pc:sldMk cId="4244761525" sldId="1858"/>
        </pc:sldMkLst>
        <pc:spChg chg="mod">
          <ac:chgData name="Sarah Felder" userId="0c033463-d016-422b-9a20-4342101671e7" providerId="ADAL" clId="{6A19BC5C-F8BA-46EC-88B5-CDF0F00DAD93}" dt="2022-04-05T18:49:24.781" v="2219" actId="255"/>
          <ac:spMkLst>
            <pc:docMk/>
            <pc:sldMk cId="4244761525" sldId="1858"/>
            <ac:spMk id="4" creationId="{FD9E38B3-4686-8247-9625-49018D29F408}"/>
          </ac:spMkLst>
        </pc:spChg>
      </pc:sldChg>
      <pc:sldChg chg="modSp mod">
        <pc:chgData name="Sarah Felder" userId="0c033463-d016-422b-9a20-4342101671e7" providerId="ADAL" clId="{6A19BC5C-F8BA-46EC-88B5-CDF0F00DAD93}" dt="2022-03-24T18:26:38.697" v="2171" actId="207"/>
        <pc:sldMkLst>
          <pc:docMk/>
          <pc:sldMk cId="576716121" sldId="1859"/>
        </pc:sldMkLst>
        <pc:spChg chg="mod">
          <ac:chgData name="Sarah Felder" userId="0c033463-d016-422b-9a20-4342101671e7" providerId="ADAL" clId="{6A19BC5C-F8BA-46EC-88B5-CDF0F00DAD93}" dt="2022-03-24T18:26:38.697" v="2171" actId="207"/>
          <ac:spMkLst>
            <pc:docMk/>
            <pc:sldMk cId="576716121" sldId="1859"/>
            <ac:spMk id="4" creationId="{068DF32A-D165-40DA-AAE8-A6E9579E2F79}"/>
          </ac:spMkLst>
        </pc:spChg>
      </pc:sldChg>
      <pc:sldChg chg="ord">
        <pc:chgData name="Sarah Felder" userId="0c033463-d016-422b-9a20-4342101671e7" providerId="ADAL" clId="{6A19BC5C-F8BA-46EC-88B5-CDF0F00DAD93}" dt="2022-04-26T17:46:05.673" v="2750"/>
        <pc:sldMkLst>
          <pc:docMk/>
          <pc:sldMk cId="3992488130" sldId="1860"/>
        </pc:sldMkLst>
      </pc:sldChg>
      <pc:sldChg chg="modSp del mod">
        <pc:chgData name="Sarah Felder" userId="0c033463-d016-422b-9a20-4342101671e7" providerId="ADAL" clId="{6A19BC5C-F8BA-46EC-88B5-CDF0F00DAD93}" dt="2022-03-08T22:18:40.802" v="1382" actId="2696"/>
        <pc:sldMkLst>
          <pc:docMk/>
          <pc:sldMk cId="846236848" sldId="1862"/>
        </pc:sldMkLst>
        <pc:spChg chg="mod">
          <ac:chgData name="Sarah Felder" userId="0c033463-d016-422b-9a20-4342101671e7" providerId="ADAL" clId="{6A19BC5C-F8BA-46EC-88B5-CDF0F00DAD93}" dt="2022-03-03T20:40:38.268" v="938" actId="20577"/>
          <ac:spMkLst>
            <pc:docMk/>
            <pc:sldMk cId="846236848" sldId="1862"/>
            <ac:spMk id="2" creationId="{9B8BBDC7-B590-43B7-BBD0-3A247210E1AC}"/>
          </ac:spMkLst>
        </pc:spChg>
        <pc:spChg chg="mod">
          <ac:chgData name="Sarah Felder" userId="0c033463-d016-422b-9a20-4342101671e7" providerId="ADAL" clId="{6A19BC5C-F8BA-46EC-88B5-CDF0F00DAD93}" dt="2022-03-02T21:32:33.740" v="422"/>
          <ac:spMkLst>
            <pc:docMk/>
            <pc:sldMk cId="846236848" sldId="1862"/>
            <ac:spMk id="4" creationId="{2249F8C2-EF43-46A9-AE9B-EB43FC760A6A}"/>
          </ac:spMkLst>
        </pc:spChg>
      </pc:sldChg>
      <pc:sldChg chg="addSp delSp modSp mod modClrScheme chgLayout">
        <pc:chgData name="Sarah Felder" userId="0c033463-d016-422b-9a20-4342101671e7" providerId="ADAL" clId="{6A19BC5C-F8BA-46EC-88B5-CDF0F00DAD93}" dt="2022-04-25T20:49:58.497" v="2297" actId="207"/>
        <pc:sldMkLst>
          <pc:docMk/>
          <pc:sldMk cId="1543265293" sldId="1864"/>
        </pc:sldMkLst>
        <pc:spChg chg="add del mod ord">
          <ac:chgData name="Sarah Felder" userId="0c033463-d016-422b-9a20-4342101671e7" providerId="ADAL" clId="{6A19BC5C-F8BA-46EC-88B5-CDF0F00DAD93}" dt="2022-03-08T22:23:41.243" v="1385" actId="700"/>
          <ac:spMkLst>
            <pc:docMk/>
            <pc:sldMk cId="1543265293" sldId="1864"/>
            <ac:spMk id="2" creationId="{94F57880-40EA-41A9-9342-14CC7AE82A54}"/>
          </ac:spMkLst>
        </pc:spChg>
        <pc:spChg chg="add del mod ord">
          <ac:chgData name="Sarah Felder" userId="0c033463-d016-422b-9a20-4342101671e7" providerId="ADAL" clId="{6A19BC5C-F8BA-46EC-88B5-CDF0F00DAD93}" dt="2022-03-08T22:24:01.559" v="1386" actId="700"/>
          <ac:spMkLst>
            <pc:docMk/>
            <pc:sldMk cId="1543265293" sldId="1864"/>
            <ac:spMk id="3" creationId="{04F80A76-5FBD-4D51-A88D-17F892707CB4}"/>
          </ac:spMkLst>
        </pc:spChg>
        <pc:spChg chg="add del mod ord">
          <ac:chgData name="Sarah Felder" userId="0c033463-d016-422b-9a20-4342101671e7" providerId="ADAL" clId="{6A19BC5C-F8BA-46EC-88B5-CDF0F00DAD93}" dt="2022-03-08T22:24:06.399" v="1387" actId="478"/>
          <ac:spMkLst>
            <pc:docMk/>
            <pc:sldMk cId="1543265293" sldId="1864"/>
            <ac:spMk id="4" creationId="{5A116C49-8856-4A54-9819-C6AC112CF8B4}"/>
          </ac:spMkLst>
        </pc:spChg>
        <pc:spChg chg="mod ord">
          <ac:chgData name="Sarah Felder" userId="0c033463-d016-422b-9a20-4342101671e7" providerId="ADAL" clId="{6A19BC5C-F8BA-46EC-88B5-CDF0F00DAD93}" dt="2022-04-25T20:49:58.497" v="2297" actId="207"/>
          <ac:spMkLst>
            <pc:docMk/>
            <pc:sldMk cId="1543265293" sldId="1864"/>
            <ac:spMk id="3074" creationId="{ED2DB031-9003-4F74-A88F-FE2A2ABABC72}"/>
          </ac:spMkLst>
        </pc:spChg>
      </pc:sldChg>
      <pc:sldChg chg="addSp delSp modSp mod ord">
        <pc:chgData name="Sarah Felder" userId="0c033463-d016-422b-9a20-4342101671e7" providerId="ADAL" clId="{6A19BC5C-F8BA-46EC-88B5-CDF0F00DAD93}" dt="2022-04-26T19:44:20.660" v="2900" actId="20577"/>
        <pc:sldMkLst>
          <pc:docMk/>
          <pc:sldMk cId="4143959621" sldId="1865"/>
        </pc:sldMkLst>
        <pc:spChg chg="mod">
          <ac:chgData name="Sarah Felder" userId="0c033463-d016-422b-9a20-4342101671e7" providerId="ADAL" clId="{6A19BC5C-F8BA-46EC-88B5-CDF0F00DAD93}" dt="2022-04-26T19:44:20.660" v="2900" actId="20577"/>
          <ac:spMkLst>
            <pc:docMk/>
            <pc:sldMk cId="4143959621" sldId="1865"/>
            <ac:spMk id="2" creationId="{F3EA8A48-57B8-480B-912A-B017D739B4D0}"/>
          </ac:spMkLst>
        </pc:spChg>
        <pc:spChg chg="mod">
          <ac:chgData name="Sarah Felder" userId="0c033463-d016-422b-9a20-4342101671e7" providerId="ADAL" clId="{6A19BC5C-F8BA-46EC-88B5-CDF0F00DAD93}" dt="2022-03-03T21:08:53.036" v="964" actId="255"/>
          <ac:spMkLst>
            <pc:docMk/>
            <pc:sldMk cId="4143959621" sldId="1865"/>
            <ac:spMk id="23" creationId="{060BA598-86F5-4F3E-BE1F-F37A16808FD8}"/>
          </ac:spMkLst>
        </pc:spChg>
        <pc:spChg chg="mod">
          <ac:chgData name="Sarah Felder" userId="0c033463-d016-422b-9a20-4342101671e7" providerId="ADAL" clId="{6A19BC5C-F8BA-46EC-88B5-CDF0F00DAD93}" dt="2022-03-03T21:08:47.968" v="963" actId="255"/>
          <ac:spMkLst>
            <pc:docMk/>
            <pc:sldMk cId="4143959621" sldId="1865"/>
            <ac:spMk id="24" creationId="{2F44EBF4-B7A2-4A13-81AA-D238FF573DFF}"/>
          </ac:spMkLst>
        </pc:spChg>
        <pc:spChg chg="mod">
          <ac:chgData name="Sarah Felder" userId="0c033463-d016-422b-9a20-4342101671e7" providerId="ADAL" clId="{6A19BC5C-F8BA-46EC-88B5-CDF0F00DAD93}" dt="2022-03-22T17:22:26.360" v="2124" actId="313"/>
          <ac:spMkLst>
            <pc:docMk/>
            <pc:sldMk cId="4143959621" sldId="1865"/>
            <ac:spMk id="25" creationId="{F964662E-229B-4043-AAD7-5C9340C809B3}"/>
          </ac:spMkLst>
        </pc:spChg>
        <pc:spChg chg="del">
          <ac:chgData name="Sarah Felder" userId="0c033463-d016-422b-9a20-4342101671e7" providerId="ADAL" clId="{6A19BC5C-F8BA-46EC-88B5-CDF0F00DAD93}" dt="2022-03-03T20:52:04.264" v="941" actId="931"/>
          <ac:spMkLst>
            <pc:docMk/>
            <pc:sldMk cId="4143959621" sldId="1865"/>
            <ac:spMk id="31" creationId="{6763E6DD-B67A-4775-8419-F155A9FAEEB4}"/>
          </ac:spMkLst>
        </pc:spChg>
        <pc:spChg chg="del">
          <ac:chgData name="Sarah Felder" userId="0c033463-d016-422b-9a20-4342101671e7" providerId="ADAL" clId="{6A19BC5C-F8BA-46EC-88B5-CDF0F00DAD93}" dt="2022-03-03T20:56:34.138" v="946" actId="931"/>
          <ac:spMkLst>
            <pc:docMk/>
            <pc:sldMk cId="4143959621" sldId="1865"/>
            <ac:spMk id="32" creationId="{FA2CED58-3F42-47EB-B84A-EE81C5EA6A5D}"/>
          </ac:spMkLst>
        </pc:spChg>
        <pc:spChg chg="add del">
          <ac:chgData name="Sarah Felder" userId="0c033463-d016-422b-9a20-4342101671e7" providerId="ADAL" clId="{6A19BC5C-F8BA-46EC-88B5-CDF0F00DAD93}" dt="2022-03-03T21:00:27.686" v="954" actId="931"/>
          <ac:spMkLst>
            <pc:docMk/>
            <pc:sldMk cId="4143959621" sldId="1865"/>
            <ac:spMk id="33" creationId="{5218B842-C1DF-4168-8BB3-5155404556F3}"/>
          </ac:spMkLst>
        </pc:spChg>
        <pc:picChg chg="add mod">
          <ac:chgData name="Sarah Felder" userId="0c033463-d016-422b-9a20-4342101671e7" providerId="ADAL" clId="{6A19BC5C-F8BA-46EC-88B5-CDF0F00DAD93}" dt="2022-03-03T21:01:40.929" v="959"/>
          <ac:picMkLst>
            <pc:docMk/>
            <pc:sldMk cId="4143959621" sldId="1865"/>
            <ac:picMk id="4" creationId="{848AE123-A8AE-4473-AC11-DCF60FA2662B}"/>
          </ac:picMkLst>
        </pc:picChg>
        <pc:picChg chg="add mod">
          <ac:chgData name="Sarah Felder" userId="0c033463-d016-422b-9a20-4342101671e7" providerId="ADAL" clId="{6A19BC5C-F8BA-46EC-88B5-CDF0F00DAD93}" dt="2022-03-03T21:02:04.420" v="960"/>
          <ac:picMkLst>
            <pc:docMk/>
            <pc:sldMk cId="4143959621" sldId="1865"/>
            <ac:picMk id="6" creationId="{A8528F1D-9AD2-4240-BF79-FDFE21F67D25}"/>
          </ac:picMkLst>
        </pc:picChg>
        <pc:picChg chg="add del mod">
          <ac:chgData name="Sarah Felder" userId="0c033463-d016-422b-9a20-4342101671e7" providerId="ADAL" clId="{6A19BC5C-F8BA-46EC-88B5-CDF0F00DAD93}" dt="2022-03-03T20:59:20.188" v="953" actId="931"/>
          <ac:picMkLst>
            <pc:docMk/>
            <pc:sldMk cId="4143959621" sldId="1865"/>
            <ac:picMk id="8" creationId="{0F3B6F28-43E2-41C9-904B-73EB2C2664F4}"/>
          </ac:picMkLst>
        </pc:picChg>
        <pc:picChg chg="add mod">
          <ac:chgData name="Sarah Felder" userId="0c033463-d016-422b-9a20-4342101671e7" providerId="ADAL" clId="{6A19BC5C-F8BA-46EC-88B5-CDF0F00DAD93}" dt="2022-03-03T21:02:26.122" v="961"/>
          <ac:picMkLst>
            <pc:docMk/>
            <pc:sldMk cId="4143959621" sldId="1865"/>
            <ac:picMk id="10" creationId="{CFC8563E-66A2-4254-BD01-7DCD396D3F61}"/>
          </ac:picMkLst>
        </pc:picChg>
      </pc:sldChg>
      <pc:sldChg chg="addSp delSp modSp new mod modClrScheme chgLayout">
        <pc:chgData name="Sarah Felder" userId="0c033463-d016-422b-9a20-4342101671e7" providerId="ADAL" clId="{6A19BC5C-F8BA-46EC-88B5-CDF0F00DAD93}" dt="2022-04-05T18:36:24.378" v="2188" actId="255"/>
        <pc:sldMkLst>
          <pc:docMk/>
          <pc:sldMk cId="2542421006" sldId="1866"/>
        </pc:sldMkLst>
        <pc:spChg chg="del mod ord">
          <ac:chgData name="Sarah Felder" userId="0c033463-d016-422b-9a20-4342101671e7" providerId="ADAL" clId="{6A19BC5C-F8BA-46EC-88B5-CDF0F00DAD93}" dt="2022-03-02T20:56:09.811" v="46" actId="700"/>
          <ac:spMkLst>
            <pc:docMk/>
            <pc:sldMk cId="2542421006" sldId="1866"/>
            <ac:spMk id="2" creationId="{7CCA8107-D4AC-4C2C-958B-5642F059A9C6}"/>
          </ac:spMkLst>
        </pc:spChg>
        <pc:spChg chg="del mod ord">
          <ac:chgData name="Sarah Felder" userId="0c033463-d016-422b-9a20-4342101671e7" providerId="ADAL" clId="{6A19BC5C-F8BA-46EC-88B5-CDF0F00DAD93}" dt="2022-03-02T20:56:09.811" v="46" actId="700"/>
          <ac:spMkLst>
            <pc:docMk/>
            <pc:sldMk cId="2542421006" sldId="1866"/>
            <ac:spMk id="3" creationId="{8D5D80DB-C745-4A54-8079-D9382EAE8C9D}"/>
          </ac:spMkLst>
        </pc:spChg>
        <pc:spChg chg="del">
          <ac:chgData name="Sarah Felder" userId="0c033463-d016-422b-9a20-4342101671e7" providerId="ADAL" clId="{6A19BC5C-F8BA-46EC-88B5-CDF0F00DAD93}" dt="2022-03-02T20:56:09.811" v="46" actId="700"/>
          <ac:spMkLst>
            <pc:docMk/>
            <pc:sldMk cId="2542421006" sldId="1866"/>
            <ac:spMk id="4" creationId="{7C5A0BC2-BDB0-4788-AE2B-D234FFBDF0C5}"/>
          </ac:spMkLst>
        </pc:spChg>
        <pc:spChg chg="del">
          <ac:chgData name="Sarah Felder" userId="0c033463-d016-422b-9a20-4342101671e7" providerId="ADAL" clId="{6A19BC5C-F8BA-46EC-88B5-CDF0F00DAD93}" dt="2022-03-02T20:56:09.811" v="46" actId="700"/>
          <ac:spMkLst>
            <pc:docMk/>
            <pc:sldMk cId="2542421006" sldId="1866"/>
            <ac:spMk id="5" creationId="{9CC7BB1D-91B2-4766-9764-58742613DD32}"/>
          </ac:spMkLst>
        </pc:spChg>
        <pc:spChg chg="add mod ord">
          <ac:chgData name="Sarah Felder" userId="0c033463-d016-422b-9a20-4342101671e7" providerId="ADAL" clId="{6A19BC5C-F8BA-46EC-88B5-CDF0F00DAD93}" dt="2022-04-05T18:36:24.378" v="2188" actId="255"/>
          <ac:spMkLst>
            <pc:docMk/>
            <pc:sldMk cId="2542421006" sldId="1866"/>
            <ac:spMk id="6" creationId="{C6D6C2A4-B1DC-479D-AE44-3D135CC6D540}"/>
          </ac:spMkLst>
        </pc:spChg>
        <pc:spChg chg="add mod ord">
          <ac:chgData name="Sarah Felder" userId="0c033463-d016-422b-9a20-4342101671e7" providerId="ADAL" clId="{6A19BC5C-F8BA-46EC-88B5-CDF0F00DAD93}" dt="2022-03-24T19:12:21.015" v="2179" actId="207"/>
          <ac:spMkLst>
            <pc:docMk/>
            <pc:sldMk cId="2542421006" sldId="1866"/>
            <ac:spMk id="7" creationId="{B78D40A5-CD90-48D9-8EA9-215DEB582F79}"/>
          </ac:spMkLst>
        </pc:spChg>
      </pc:sldChg>
      <pc:sldChg chg="modSp add mod">
        <pc:chgData name="Sarah Felder" userId="0c033463-d016-422b-9a20-4342101671e7" providerId="ADAL" clId="{6A19BC5C-F8BA-46EC-88B5-CDF0F00DAD93}" dt="2022-04-05T18:37:52.795" v="2211" actId="20577"/>
        <pc:sldMkLst>
          <pc:docMk/>
          <pc:sldMk cId="3300531656" sldId="1867"/>
        </pc:sldMkLst>
        <pc:spChg chg="mod">
          <ac:chgData name="Sarah Felder" userId="0c033463-d016-422b-9a20-4342101671e7" providerId="ADAL" clId="{6A19BC5C-F8BA-46EC-88B5-CDF0F00DAD93}" dt="2022-04-05T18:37:52.795" v="2211" actId="20577"/>
          <ac:spMkLst>
            <pc:docMk/>
            <pc:sldMk cId="3300531656" sldId="1867"/>
            <ac:spMk id="6" creationId="{C6D6C2A4-B1DC-479D-AE44-3D135CC6D540}"/>
          </ac:spMkLst>
        </pc:spChg>
        <pc:spChg chg="mod">
          <ac:chgData name="Sarah Felder" userId="0c033463-d016-422b-9a20-4342101671e7" providerId="ADAL" clId="{6A19BC5C-F8BA-46EC-88B5-CDF0F00DAD93}" dt="2022-03-02T21:04:13.567" v="212" actId="20577"/>
          <ac:spMkLst>
            <pc:docMk/>
            <pc:sldMk cId="3300531656" sldId="1867"/>
            <ac:spMk id="7" creationId="{B78D40A5-CD90-48D9-8EA9-215DEB582F79}"/>
          </ac:spMkLst>
        </pc:spChg>
      </pc:sldChg>
      <pc:sldChg chg="addSp delSp modSp new mod modClrScheme chgLayout">
        <pc:chgData name="Sarah Felder" userId="0c033463-d016-422b-9a20-4342101671e7" providerId="ADAL" clId="{6A19BC5C-F8BA-46EC-88B5-CDF0F00DAD93}" dt="2022-03-02T21:25:39.792" v="370" actId="1076"/>
        <pc:sldMkLst>
          <pc:docMk/>
          <pc:sldMk cId="1493288052" sldId="1868"/>
        </pc:sldMkLst>
        <pc:spChg chg="add del">
          <ac:chgData name="Sarah Felder" userId="0c033463-d016-422b-9a20-4342101671e7" providerId="ADAL" clId="{6A19BC5C-F8BA-46EC-88B5-CDF0F00DAD93}" dt="2022-03-02T21:22:22.665" v="315" actId="26606"/>
          <ac:spMkLst>
            <pc:docMk/>
            <pc:sldMk cId="1493288052" sldId="1868"/>
            <ac:spMk id="2" creationId="{DF1AADA0-46F3-4211-816D-3E471E62A88C}"/>
          </ac:spMkLst>
        </pc:spChg>
        <pc:spChg chg="del">
          <ac:chgData name="Sarah Felder" userId="0c033463-d016-422b-9a20-4342101671e7" providerId="ADAL" clId="{6A19BC5C-F8BA-46EC-88B5-CDF0F00DAD93}" dt="2022-03-02T21:22:10.001" v="308" actId="931"/>
          <ac:spMkLst>
            <pc:docMk/>
            <pc:sldMk cId="1493288052" sldId="1868"/>
            <ac:spMk id="3" creationId="{48F7AD9F-DB32-43E1-97E6-FDA620E1BF44}"/>
          </ac:spMkLst>
        </pc:spChg>
        <pc:spChg chg="add del">
          <ac:chgData name="Sarah Felder" userId="0c033463-d016-422b-9a20-4342101671e7" providerId="ADAL" clId="{6A19BC5C-F8BA-46EC-88B5-CDF0F00DAD93}" dt="2022-03-02T21:22:22.665" v="315" actId="26606"/>
          <ac:spMkLst>
            <pc:docMk/>
            <pc:sldMk cId="1493288052" sldId="1868"/>
            <ac:spMk id="4" creationId="{F4B07B68-3DD7-44C9-A1B9-884000CC33CD}"/>
          </ac:spMkLst>
        </pc:spChg>
        <pc:spChg chg="add del mod">
          <ac:chgData name="Sarah Felder" userId="0c033463-d016-422b-9a20-4342101671e7" providerId="ADAL" clId="{6A19BC5C-F8BA-46EC-88B5-CDF0F00DAD93}" dt="2022-03-02T21:22:29.151" v="317" actId="478"/>
          <ac:spMkLst>
            <pc:docMk/>
            <pc:sldMk cId="1493288052" sldId="1868"/>
            <ac:spMk id="8" creationId="{88C4D43D-DE81-438A-AACF-4AA8463FCF32}"/>
          </ac:spMkLst>
        </pc:spChg>
        <pc:spChg chg="add del">
          <ac:chgData name="Sarah Felder" userId="0c033463-d016-422b-9a20-4342101671e7" providerId="ADAL" clId="{6A19BC5C-F8BA-46EC-88B5-CDF0F00DAD93}" dt="2022-03-02T21:22:20.635" v="312" actId="26606"/>
          <ac:spMkLst>
            <pc:docMk/>
            <pc:sldMk cId="1493288052" sldId="1868"/>
            <ac:spMk id="11" creationId="{96A9449E-460A-426F-99CD-0AB56C1A1065}"/>
          </ac:spMkLst>
        </pc:spChg>
        <pc:spChg chg="add del">
          <ac:chgData name="Sarah Felder" userId="0c033463-d016-422b-9a20-4342101671e7" providerId="ADAL" clId="{6A19BC5C-F8BA-46EC-88B5-CDF0F00DAD93}" dt="2022-03-02T21:22:20.635" v="312" actId="26606"/>
          <ac:spMkLst>
            <pc:docMk/>
            <pc:sldMk cId="1493288052" sldId="1868"/>
            <ac:spMk id="13" creationId="{06732B26-2F63-4361-BA29-D510068CD8BB}"/>
          </ac:spMkLst>
        </pc:spChg>
        <pc:spChg chg="add del mod">
          <ac:chgData name="Sarah Felder" userId="0c033463-d016-422b-9a20-4342101671e7" providerId="ADAL" clId="{6A19BC5C-F8BA-46EC-88B5-CDF0F00DAD93}" dt="2022-03-02T21:22:22.665" v="314" actId="26606"/>
          <ac:spMkLst>
            <pc:docMk/>
            <pc:sldMk cId="1493288052" sldId="1868"/>
            <ac:spMk id="15" creationId="{E699BF2F-42D0-4F14-A659-B7D66EE90687}"/>
          </ac:spMkLst>
        </pc:spChg>
        <pc:spChg chg="add del mod">
          <ac:chgData name="Sarah Felder" userId="0c033463-d016-422b-9a20-4342101671e7" providerId="ADAL" clId="{6A19BC5C-F8BA-46EC-88B5-CDF0F00DAD93}" dt="2022-03-02T21:22:22.665" v="314" actId="26606"/>
          <ac:spMkLst>
            <pc:docMk/>
            <pc:sldMk cId="1493288052" sldId="1868"/>
            <ac:spMk id="16" creationId="{EA311F1E-47B6-4B8D-B230-83946B067358}"/>
          </ac:spMkLst>
        </pc:spChg>
        <pc:spChg chg="add del mod">
          <ac:chgData name="Sarah Felder" userId="0c033463-d016-422b-9a20-4342101671e7" providerId="ADAL" clId="{6A19BC5C-F8BA-46EC-88B5-CDF0F00DAD93}" dt="2022-03-02T21:22:22.665" v="314" actId="26606"/>
          <ac:spMkLst>
            <pc:docMk/>
            <pc:sldMk cId="1493288052" sldId="1868"/>
            <ac:spMk id="17" creationId="{A3FD180C-B6FE-4740-9185-93B05EAC2FE3}"/>
          </ac:spMkLst>
        </pc:spChg>
        <pc:spChg chg="add mod">
          <ac:chgData name="Sarah Felder" userId="0c033463-d016-422b-9a20-4342101671e7" providerId="ADAL" clId="{6A19BC5C-F8BA-46EC-88B5-CDF0F00DAD93}" dt="2022-03-02T21:24:45.838" v="369" actId="20577"/>
          <ac:spMkLst>
            <pc:docMk/>
            <pc:sldMk cId="1493288052" sldId="1868"/>
            <ac:spMk id="19" creationId="{96A9449E-460A-426F-99CD-0AB56C1A1065}"/>
          </ac:spMkLst>
        </pc:spChg>
        <pc:spChg chg="add mod">
          <ac:chgData name="Sarah Felder" userId="0c033463-d016-422b-9a20-4342101671e7" providerId="ADAL" clId="{6A19BC5C-F8BA-46EC-88B5-CDF0F00DAD93}" dt="2022-03-02T21:22:58.316" v="329" actId="20577"/>
          <ac:spMkLst>
            <pc:docMk/>
            <pc:sldMk cId="1493288052" sldId="1868"/>
            <ac:spMk id="20" creationId="{06732B26-2F63-4361-BA29-D510068CD8BB}"/>
          </ac:spMkLst>
        </pc:spChg>
        <pc:picChg chg="add del mod">
          <ac:chgData name="Sarah Felder" userId="0c033463-d016-422b-9a20-4342101671e7" providerId="ADAL" clId="{6A19BC5C-F8BA-46EC-88B5-CDF0F00DAD93}" dt="2022-03-02T21:22:25.840" v="316" actId="478"/>
          <ac:picMkLst>
            <pc:docMk/>
            <pc:sldMk cId="1493288052" sldId="1868"/>
            <ac:picMk id="6" creationId="{EAC873ED-0F89-42CB-9E0B-F2EB7D36FCB0}"/>
          </ac:picMkLst>
        </pc:picChg>
        <pc:picChg chg="add mod">
          <ac:chgData name="Sarah Felder" userId="0c033463-d016-422b-9a20-4342101671e7" providerId="ADAL" clId="{6A19BC5C-F8BA-46EC-88B5-CDF0F00DAD93}" dt="2022-03-02T21:25:39.792" v="370" actId="1076"/>
          <ac:picMkLst>
            <pc:docMk/>
            <pc:sldMk cId="1493288052" sldId="1868"/>
            <ac:picMk id="10" creationId="{991B5287-3476-408B-A1E7-B03A4F0AF377}"/>
          </ac:picMkLst>
        </pc:picChg>
      </pc:sldChg>
      <pc:sldChg chg="new del">
        <pc:chgData name="Sarah Felder" userId="0c033463-d016-422b-9a20-4342101671e7" providerId="ADAL" clId="{6A19BC5C-F8BA-46EC-88B5-CDF0F00DAD93}" dt="2022-03-02T21:27:13.696" v="372" actId="2696"/>
        <pc:sldMkLst>
          <pc:docMk/>
          <pc:sldMk cId="705399096" sldId="1869"/>
        </pc:sldMkLst>
      </pc:sldChg>
      <pc:sldChg chg="modSp mod">
        <pc:chgData name="Sarah Felder" userId="0c033463-d016-422b-9a20-4342101671e7" providerId="ADAL" clId="{6A19BC5C-F8BA-46EC-88B5-CDF0F00DAD93}" dt="2022-04-05T18:38:12.316" v="2212" actId="255"/>
        <pc:sldMkLst>
          <pc:docMk/>
          <pc:sldMk cId="2238113677" sldId="1869"/>
        </pc:sldMkLst>
        <pc:spChg chg="mod">
          <ac:chgData name="Sarah Felder" userId="0c033463-d016-422b-9a20-4342101671e7" providerId="ADAL" clId="{6A19BC5C-F8BA-46EC-88B5-CDF0F00DAD93}" dt="2022-04-05T18:38:12.316" v="2212" actId="255"/>
          <ac:spMkLst>
            <pc:docMk/>
            <pc:sldMk cId="2238113677" sldId="1869"/>
            <ac:spMk id="4" creationId="{FD9E38B3-4686-8247-9625-49018D29F408}"/>
          </ac:spMkLst>
        </pc:spChg>
      </pc:sldChg>
      <pc:sldChg chg="modSp add mod">
        <pc:chgData name="Sarah Felder" userId="0c033463-d016-422b-9a20-4342101671e7" providerId="ADAL" clId="{6A19BC5C-F8BA-46EC-88B5-CDF0F00DAD93}" dt="2022-04-05T18:48:55.561" v="2216" actId="255"/>
        <pc:sldMkLst>
          <pc:docMk/>
          <pc:sldMk cId="2380713861" sldId="1870"/>
        </pc:sldMkLst>
        <pc:spChg chg="mod">
          <ac:chgData name="Sarah Felder" userId="0c033463-d016-422b-9a20-4342101671e7" providerId="ADAL" clId="{6A19BC5C-F8BA-46EC-88B5-CDF0F00DAD93}" dt="2022-04-05T18:48:55.561" v="2216" actId="255"/>
          <ac:spMkLst>
            <pc:docMk/>
            <pc:sldMk cId="2380713861" sldId="1870"/>
            <ac:spMk id="4" creationId="{FD9E38B3-4686-8247-9625-49018D29F408}"/>
          </ac:spMkLst>
        </pc:spChg>
      </pc:sldChg>
      <pc:sldChg chg="modSp add mod">
        <pc:chgData name="Sarah Felder" userId="0c033463-d016-422b-9a20-4342101671e7" providerId="ADAL" clId="{6A19BC5C-F8BA-46EC-88B5-CDF0F00DAD93}" dt="2022-04-05T18:49:16.334" v="2218" actId="1076"/>
        <pc:sldMkLst>
          <pc:docMk/>
          <pc:sldMk cId="4014646863" sldId="1871"/>
        </pc:sldMkLst>
        <pc:spChg chg="mod">
          <ac:chgData name="Sarah Felder" userId="0c033463-d016-422b-9a20-4342101671e7" providerId="ADAL" clId="{6A19BC5C-F8BA-46EC-88B5-CDF0F00DAD93}" dt="2022-04-05T18:49:16.334" v="2218" actId="1076"/>
          <ac:spMkLst>
            <pc:docMk/>
            <pc:sldMk cId="4014646863" sldId="1871"/>
            <ac:spMk id="4" creationId="{FD9E38B3-4686-8247-9625-49018D29F408}"/>
          </ac:spMkLst>
        </pc:spChg>
      </pc:sldChg>
      <pc:sldChg chg="modSp add del mod">
        <pc:chgData name="Sarah Felder" userId="0c033463-d016-422b-9a20-4342101671e7" providerId="ADAL" clId="{6A19BC5C-F8BA-46EC-88B5-CDF0F00DAD93}" dt="2022-03-08T22:18:34.192" v="1381" actId="2696"/>
        <pc:sldMkLst>
          <pc:docMk/>
          <pc:sldMk cId="2096982188" sldId="1872"/>
        </pc:sldMkLst>
        <pc:spChg chg="mod">
          <ac:chgData name="Sarah Felder" userId="0c033463-d016-422b-9a20-4342101671e7" providerId="ADAL" clId="{6A19BC5C-F8BA-46EC-88B5-CDF0F00DAD93}" dt="2022-03-02T21:38:53.340" v="550" actId="20577"/>
          <ac:spMkLst>
            <pc:docMk/>
            <pc:sldMk cId="2096982188" sldId="1872"/>
            <ac:spMk id="4" creationId="{FD9E38B3-4686-8247-9625-49018D29F408}"/>
          </ac:spMkLst>
        </pc:spChg>
      </pc:sldChg>
      <pc:sldChg chg="modSp mod">
        <pc:chgData name="Sarah Felder" userId="0c033463-d016-422b-9a20-4342101671e7" providerId="ADAL" clId="{6A19BC5C-F8BA-46EC-88B5-CDF0F00DAD93}" dt="2022-04-05T18:48:26.724" v="2213" actId="255"/>
        <pc:sldMkLst>
          <pc:docMk/>
          <pc:sldMk cId="3888919133" sldId="1873"/>
        </pc:sldMkLst>
        <pc:spChg chg="mod">
          <ac:chgData name="Sarah Felder" userId="0c033463-d016-422b-9a20-4342101671e7" providerId="ADAL" clId="{6A19BC5C-F8BA-46EC-88B5-CDF0F00DAD93}" dt="2022-04-05T18:48:26.724" v="2213" actId="255"/>
          <ac:spMkLst>
            <pc:docMk/>
            <pc:sldMk cId="3888919133" sldId="1873"/>
            <ac:spMk id="4" creationId="{FD9E38B3-4686-8247-9625-49018D29F408}"/>
          </ac:spMkLst>
        </pc:spChg>
      </pc:sldChg>
      <pc:sldChg chg="modSp add mod">
        <pc:chgData name="Sarah Felder" userId="0c033463-d016-422b-9a20-4342101671e7" providerId="ADAL" clId="{6A19BC5C-F8BA-46EC-88B5-CDF0F00DAD93}" dt="2022-04-05T18:48:33.895" v="2214" actId="255"/>
        <pc:sldMkLst>
          <pc:docMk/>
          <pc:sldMk cId="233570274" sldId="1874"/>
        </pc:sldMkLst>
        <pc:spChg chg="mod">
          <ac:chgData name="Sarah Felder" userId="0c033463-d016-422b-9a20-4342101671e7" providerId="ADAL" clId="{6A19BC5C-F8BA-46EC-88B5-CDF0F00DAD93}" dt="2022-04-05T18:48:33.895" v="2214" actId="255"/>
          <ac:spMkLst>
            <pc:docMk/>
            <pc:sldMk cId="233570274" sldId="1874"/>
            <ac:spMk id="4" creationId="{FD9E38B3-4686-8247-9625-49018D29F408}"/>
          </ac:spMkLst>
        </pc:spChg>
      </pc:sldChg>
      <pc:sldChg chg="addSp delSp modSp new mod chgLayout">
        <pc:chgData name="Sarah Felder" userId="0c033463-d016-422b-9a20-4342101671e7" providerId="ADAL" clId="{6A19BC5C-F8BA-46EC-88B5-CDF0F00DAD93}" dt="2022-03-16T20:49:15.671" v="2087" actId="207"/>
        <pc:sldMkLst>
          <pc:docMk/>
          <pc:sldMk cId="840366202" sldId="1875"/>
        </pc:sldMkLst>
        <pc:spChg chg="del mod ord">
          <ac:chgData name="Sarah Felder" userId="0c033463-d016-422b-9a20-4342101671e7" providerId="ADAL" clId="{6A19BC5C-F8BA-46EC-88B5-CDF0F00DAD93}" dt="2022-03-02T21:44:31.821" v="612" actId="700"/>
          <ac:spMkLst>
            <pc:docMk/>
            <pc:sldMk cId="840366202" sldId="1875"/>
            <ac:spMk id="2" creationId="{D9F45CE5-F28C-47FF-B598-0CF2E83FF09F}"/>
          </ac:spMkLst>
        </pc:spChg>
        <pc:spChg chg="del mod ord">
          <ac:chgData name="Sarah Felder" userId="0c033463-d016-422b-9a20-4342101671e7" providerId="ADAL" clId="{6A19BC5C-F8BA-46EC-88B5-CDF0F00DAD93}" dt="2022-03-02T21:44:31.821" v="612" actId="700"/>
          <ac:spMkLst>
            <pc:docMk/>
            <pc:sldMk cId="840366202" sldId="1875"/>
            <ac:spMk id="3" creationId="{466991BE-5F94-46CE-A666-F788863B5563}"/>
          </ac:spMkLst>
        </pc:spChg>
        <pc:spChg chg="add mod ord">
          <ac:chgData name="Sarah Felder" userId="0c033463-d016-422b-9a20-4342101671e7" providerId="ADAL" clId="{6A19BC5C-F8BA-46EC-88B5-CDF0F00DAD93}" dt="2022-03-16T19:16:38.317" v="2057" actId="1076"/>
          <ac:spMkLst>
            <pc:docMk/>
            <pc:sldMk cId="840366202" sldId="1875"/>
            <ac:spMk id="4" creationId="{FA4D13CA-675B-466D-A893-238EE39E010C}"/>
          </ac:spMkLst>
        </pc:spChg>
        <pc:spChg chg="add mod ord">
          <ac:chgData name="Sarah Felder" userId="0c033463-d016-422b-9a20-4342101671e7" providerId="ADAL" clId="{6A19BC5C-F8BA-46EC-88B5-CDF0F00DAD93}" dt="2022-03-16T20:49:15.671" v="2087" actId="207"/>
          <ac:spMkLst>
            <pc:docMk/>
            <pc:sldMk cId="840366202" sldId="1875"/>
            <ac:spMk id="5" creationId="{BED9C3B6-7799-43D0-9046-47A9BCE6054C}"/>
          </ac:spMkLst>
        </pc:spChg>
        <pc:picChg chg="add del mod">
          <ac:chgData name="Sarah Felder" userId="0c033463-d016-422b-9a20-4342101671e7" providerId="ADAL" clId="{6A19BC5C-F8BA-46EC-88B5-CDF0F00DAD93}" dt="2022-03-15T21:22:35.634" v="1937" actId="478"/>
          <ac:picMkLst>
            <pc:docMk/>
            <pc:sldMk cId="840366202" sldId="1875"/>
            <ac:picMk id="3" creationId="{44B2B920-D9F4-43BD-AF65-5E738371510B}"/>
          </ac:picMkLst>
        </pc:picChg>
        <pc:picChg chg="add del mod">
          <ac:chgData name="Sarah Felder" userId="0c033463-d016-422b-9a20-4342101671e7" providerId="ADAL" clId="{6A19BC5C-F8BA-46EC-88B5-CDF0F00DAD93}" dt="2022-03-16T19:14:08.520" v="2042" actId="478"/>
          <ac:picMkLst>
            <pc:docMk/>
            <pc:sldMk cId="840366202" sldId="1875"/>
            <ac:picMk id="3" creationId="{870B550F-8AD3-4E5B-9064-2A3783EA7D04}"/>
          </ac:picMkLst>
        </pc:picChg>
        <pc:picChg chg="add del mod">
          <ac:chgData name="Sarah Felder" userId="0c033463-d016-422b-9a20-4342101671e7" providerId="ADAL" clId="{6A19BC5C-F8BA-46EC-88B5-CDF0F00DAD93}" dt="2022-03-16T19:16:31.538" v="2056" actId="478"/>
          <ac:picMkLst>
            <pc:docMk/>
            <pc:sldMk cId="840366202" sldId="1875"/>
            <ac:picMk id="6" creationId="{B5439D07-B67B-464A-829B-5E4B16F1C5DE}"/>
          </ac:picMkLst>
        </pc:picChg>
        <pc:picChg chg="add mod">
          <ac:chgData name="Sarah Felder" userId="0c033463-d016-422b-9a20-4342101671e7" providerId="ADAL" clId="{6A19BC5C-F8BA-46EC-88B5-CDF0F00DAD93}" dt="2022-03-16T19:16:15.896" v="2054" actId="1076"/>
          <ac:picMkLst>
            <pc:docMk/>
            <pc:sldMk cId="840366202" sldId="1875"/>
            <ac:picMk id="8" creationId="{842280C9-843B-45E0-9F26-E69B55DB2FC5}"/>
          </ac:picMkLst>
        </pc:picChg>
        <pc:picChg chg="add del mod ord">
          <ac:chgData name="Sarah Felder" userId="0c033463-d016-422b-9a20-4342101671e7" providerId="ADAL" clId="{6A19BC5C-F8BA-46EC-88B5-CDF0F00DAD93}" dt="2022-03-15T21:25:24.905" v="1966" actId="478"/>
          <ac:picMkLst>
            <pc:docMk/>
            <pc:sldMk cId="840366202" sldId="1875"/>
            <ac:picMk id="8" creationId="{FD80AD2E-536B-489B-94F6-1D69620E7F9C}"/>
          </ac:picMkLst>
        </pc:picChg>
        <pc:picChg chg="add mod">
          <ac:chgData name="Sarah Felder" userId="0c033463-d016-422b-9a20-4342101671e7" providerId="ADAL" clId="{6A19BC5C-F8BA-46EC-88B5-CDF0F00DAD93}" dt="2022-03-16T19:29:23.725" v="2066" actId="1076"/>
          <ac:picMkLst>
            <pc:docMk/>
            <pc:sldMk cId="840366202" sldId="1875"/>
            <ac:picMk id="10" creationId="{9A22D1D9-6806-44AB-AA2C-6D83352D2BA8}"/>
          </ac:picMkLst>
        </pc:picChg>
        <pc:picChg chg="add del mod">
          <ac:chgData name="Sarah Felder" userId="0c033463-d016-422b-9a20-4342101671e7" providerId="ADAL" clId="{6A19BC5C-F8BA-46EC-88B5-CDF0F00DAD93}" dt="2022-03-15T21:23:41.516" v="1952" actId="478"/>
          <ac:picMkLst>
            <pc:docMk/>
            <pc:sldMk cId="840366202" sldId="1875"/>
            <ac:picMk id="10" creationId="{F2BF274D-F66A-4363-B187-9314B3440FBA}"/>
          </ac:picMkLst>
        </pc:picChg>
        <pc:picChg chg="add del mod">
          <ac:chgData name="Sarah Felder" userId="0c033463-d016-422b-9a20-4342101671e7" providerId="ADAL" clId="{6A19BC5C-F8BA-46EC-88B5-CDF0F00DAD93}" dt="2022-03-15T21:25:25.447" v="1967" actId="478"/>
          <ac:picMkLst>
            <pc:docMk/>
            <pc:sldMk cId="840366202" sldId="1875"/>
            <ac:picMk id="12" creationId="{416190E8-470B-4D68-AEA1-A6653B74DD3E}"/>
          </ac:picMkLst>
        </pc:picChg>
        <pc:picChg chg="add mod">
          <ac:chgData name="Sarah Felder" userId="0c033463-d016-422b-9a20-4342101671e7" providerId="ADAL" clId="{6A19BC5C-F8BA-46EC-88B5-CDF0F00DAD93}" dt="2022-03-16T19:15:58.695" v="2050" actId="1076"/>
          <ac:picMkLst>
            <pc:docMk/>
            <pc:sldMk cId="840366202" sldId="1875"/>
            <ac:picMk id="14" creationId="{4FD83542-7ACB-4B2E-8F4B-89D0AB0C9030}"/>
          </ac:picMkLst>
        </pc:picChg>
        <pc:picChg chg="add del mod">
          <ac:chgData name="Sarah Felder" userId="0c033463-d016-422b-9a20-4342101671e7" providerId="ADAL" clId="{6A19BC5C-F8BA-46EC-88B5-CDF0F00DAD93}" dt="2022-03-15T21:29:39.747" v="2001" actId="478"/>
          <ac:picMkLst>
            <pc:docMk/>
            <pc:sldMk cId="840366202" sldId="1875"/>
            <ac:picMk id="16" creationId="{0E5C8F61-B849-4B7B-841B-3F36CBC9B582}"/>
          </ac:picMkLst>
        </pc:picChg>
        <pc:picChg chg="add del mod">
          <ac:chgData name="Sarah Felder" userId="0c033463-d016-422b-9a20-4342101671e7" providerId="ADAL" clId="{6A19BC5C-F8BA-46EC-88B5-CDF0F00DAD93}" dt="2022-03-15T21:27:20.332" v="1986" actId="478"/>
          <ac:picMkLst>
            <pc:docMk/>
            <pc:sldMk cId="840366202" sldId="1875"/>
            <ac:picMk id="17" creationId="{CE328338-2179-41C8-852D-516A1734BF4E}"/>
          </ac:picMkLst>
        </pc:picChg>
        <pc:picChg chg="add del mod">
          <ac:chgData name="Sarah Felder" userId="0c033463-d016-422b-9a20-4342101671e7" providerId="ADAL" clId="{6A19BC5C-F8BA-46EC-88B5-CDF0F00DAD93}" dt="2022-03-15T21:32:41.377" v="2008" actId="478"/>
          <ac:picMkLst>
            <pc:docMk/>
            <pc:sldMk cId="840366202" sldId="1875"/>
            <ac:picMk id="19" creationId="{6CD654FB-EC09-40D4-A4A7-23594C94DE85}"/>
          </ac:picMkLst>
        </pc:picChg>
        <pc:picChg chg="add del mod">
          <ac:chgData name="Sarah Felder" userId="0c033463-d016-422b-9a20-4342101671e7" providerId="ADAL" clId="{6A19BC5C-F8BA-46EC-88B5-CDF0F00DAD93}" dt="2022-03-15T21:34:07.028" v="2017" actId="478"/>
          <ac:picMkLst>
            <pc:docMk/>
            <pc:sldMk cId="840366202" sldId="1875"/>
            <ac:picMk id="21" creationId="{86429A71-BC68-4D21-8B2D-22A90F167A65}"/>
          </ac:picMkLst>
        </pc:picChg>
        <pc:picChg chg="add del mod">
          <ac:chgData name="Sarah Felder" userId="0c033463-d016-422b-9a20-4342101671e7" providerId="ADAL" clId="{6A19BC5C-F8BA-46EC-88B5-CDF0F00DAD93}" dt="2022-03-15T21:36:03.649" v="2026" actId="478"/>
          <ac:picMkLst>
            <pc:docMk/>
            <pc:sldMk cId="840366202" sldId="1875"/>
            <ac:picMk id="23" creationId="{43A287C5-C985-4527-B109-1660194B9608}"/>
          </ac:picMkLst>
        </pc:picChg>
        <pc:picChg chg="add mod">
          <ac:chgData name="Sarah Felder" userId="0c033463-d016-422b-9a20-4342101671e7" providerId="ADAL" clId="{6A19BC5C-F8BA-46EC-88B5-CDF0F00DAD93}" dt="2022-03-16T19:16:09.996" v="2053" actId="1076"/>
          <ac:picMkLst>
            <pc:docMk/>
            <pc:sldMk cId="840366202" sldId="1875"/>
            <ac:picMk id="25" creationId="{3AEA7802-66E4-49C7-AE30-6F7515986CEF}"/>
          </ac:picMkLst>
        </pc:picChg>
      </pc:sldChg>
      <pc:sldChg chg="addSp delSp modSp new mod">
        <pc:chgData name="Sarah Felder" userId="0c033463-d016-422b-9a20-4342101671e7" providerId="ADAL" clId="{6A19BC5C-F8BA-46EC-88B5-CDF0F00DAD93}" dt="2022-03-03T20:34:13.357" v="887" actId="478"/>
        <pc:sldMkLst>
          <pc:docMk/>
          <pc:sldMk cId="190326529" sldId="1876"/>
        </pc:sldMkLst>
        <pc:spChg chg="mod">
          <ac:chgData name="Sarah Felder" userId="0c033463-d016-422b-9a20-4342101671e7" providerId="ADAL" clId="{6A19BC5C-F8BA-46EC-88B5-CDF0F00DAD93}" dt="2022-03-03T20:33:48.750" v="883" actId="1076"/>
          <ac:spMkLst>
            <pc:docMk/>
            <pc:sldMk cId="190326529" sldId="1876"/>
            <ac:spMk id="2" creationId="{A3B393AF-EDC0-4C46-8D34-76C76D76C97C}"/>
          </ac:spMkLst>
        </pc:spChg>
        <pc:spChg chg="del">
          <ac:chgData name="Sarah Felder" userId="0c033463-d016-422b-9a20-4342101671e7" providerId="ADAL" clId="{6A19BC5C-F8BA-46EC-88B5-CDF0F00DAD93}" dt="2022-03-03T20:33:43.682" v="882" actId="478"/>
          <ac:spMkLst>
            <pc:docMk/>
            <pc:sldMk cId="190326529" sldId="1876"/>
            <ac:spMk id="3" creationId="{3809F804-CBF7-43DF-97A8-73E6218E9BA1}"/>
          </ac:spMkLst>
        </pc:spChg>
        <pc:picChg chg="add del mod">
          <ac:chgData name="Sarah Felder" userId="0c033463-d016-422b-9a20-4342101671e7" providerId="ADAL" clId="{6A19BC5C-F8BA-46EC-88B5-CDF0F00DAD93}" dt="2022-03-03T20:34:13.357" v="887" actId="478"/>
          <ac:picMkLst>
            <pc:docMk/>
            <pc:sldMk cId="190326529" sldId="1876"/>
            <ac:picMk id="5" creationId="{6A6A8509-2388-4DF4-A14C-38B9A9C6600C}"/>
          </ac:picMkLst>
        </pc:picChg>
      </pc:sldChg>
      <pc:sldChg chg="addSp delSp modSp new del mod setBg modClrScheme setClrOvrMap chgLayout">
        <pc:chgData name="Sarah Felder" userId="0c033463-d016-422b-9a20-4342101671e7" providerId="ADAL" clId="{6A19BC5C-F8BA-46EC-88B5-CDF0F00DAD93}" dt="2022-04-05T20:05:00.796" v="2220" actId="47"/>
        <pc:sldMkLst>
          <pc:docMk/>
          <pc:sldMk cId="3210973984" sldId="1877"/>
        </pc:sldMkLst>
        <pc:spChg chg="del">
          <ac:chgData name="Sarah Felder" userId="0c033463-d016-422b-9a20-4342101671e7" providerId="ADAL" clId="{6A19BC5C-F8BA-46EC-88B5-CDF0F00DAD93}" dt="2022-03-03T20:34:25.934" v="889" actId="700"/>
          <ac:spMkLst>
            <pc:docMk/>
            <pc:sldMk cId="3210973984" sldId="1877"/>
            <ac:spMk id="2" creationId="{8F6597BA-987C-4F34-AB2D-032A2FFCA0BC}"/>
          </ac:spMkLst>
        </pc:spChg>
        <pc:spChg chg="del">
          <ac:chgData name="Sarah Felder" userId="0c033463-d016-422b-9a20-4342101671e7" providerId="ADAL" clId="{6A19BC5C-F8BA-46EC-88B5-CDF0F00DAD93}" dt="2022-03-03T20:34:25.934" v="889" actId="700"/>
          <ac:spMkLst>
            <pc:docMk/>
            <pc:sldMk cId="3210973984" sldId="1877"/>
            <ac:spMk id="3" creationId="{2AF5255F-C2CD-44C7-845A-0FFAF28F07C8}"/>
          </ac:spMkLst>
        </pc:spChg>
        <pc:spChg chg="add del">
          <ac:chgData name="Sarah Felder" userId="0c033463-d016-422b-9a20-4342101671e7" providerId="ADAL" clId="{6A19BC5C-F8BA-46EC-88B5-CDF0F00DAD93}" dt="2022-03-03T20:36:26.256" v="910" actId="26606"/>
          <ac:spMkLst>
            <pc:docMk/>
            <pc:sldMk cId="3210973984" sldId="1877"/>
            <ac:spMk id="7" creationId="{F3060C83-F051-4F0E-ABAD-AA0DFC48B218}"/>
          </ac:spMkLst>
        </pc:spChg>
        <pc:spChg chg="add del">
          <ac:chgData name="Sarah Felder" userId="0c033463-d016-422b-9a20-4342101671e7" providerId="ADAL" clId="{6A19BC5C-F8BA-46EC-88B5-CDF0F00DAD93}" dt="2022-03-03T20:36:26.256" v="910" actId="26606"/>
          <ac:spMkLst>
            <pc:docMk/>
            <pc:sldMk cId="3210973984" sldId="1877"/>
            <ac:spMk id="8" creationId="{83C98ABE-055B-441F-B07E-44F97F083C39}"/>
          </ac:spMkLst>
        </pc:spChg>
        <pc:spChg chg="add del">
          <ac:chgData name="Sarah Felder" userId="0c033463-d016-422b-9a20-4342101671e7" providerId="ADAL" clId="{6A19BC5C-F8BA-46EC-88B5-CDF0F00DAD93}" dt="2022-03-03T20:36:26.256" v="910" actId="26606"/>
          <ac:spMkLst>
            <pc:docMk/>
            <pc:sldMk cId="3210973984" sldId="1877"/>
            <ac:spMk id="9" creationId="{29FDB030-9B49-4CED-8CCD-4D99382388AC}"/>
          </ac:spMkLst>
        </pc:spChg>
        <pc:spChg chg="add del">
          <ac:chgData name="Sarah Felder" userId="0c033463-d016-422b-9a20-4342101671e7" providerId="ADAL" clId="{6A19BC5C-F8BA-46EC-88B5-CDF0F00DAD93}" dt="2022-03-03T20:35:01.733" v="896" actId="26606"/>
          <ac:spMkLst>
            <pc:docMk/>
            <pc:sldMk cId="3210973984" sldId="1877"/>
            <ac:spMk id="10" creationId="{AB8C311F-7253-4AED-9701-7FC0708C41C7}"/>
          </ac:spMkLst>
        </pc:spChg>
        <pc:spChg chg="add del">
          <ac:chgData name="Sarah Felder" userId="0c033463-d016-422b-9a20-4342101671e7" providerId="ADAL" clId="{6A19BC5C-F8BA-46EC-88B5-CDF0F00DAD93}" dt="2022-03-03T20:36:26.256" v="910" actId="26606"/>
          <ac:spMkLst>
            <pc:docMk/>
            <pc:sldMk cId="3210973984" sldId="1877"/>
            <ac:spMk id="11" creationId="{3783CA14-24A1-485C-8B30-D6A5D87987AD}"/>
          </ac:spMkLst>
        </pc:spChg>
        <pc:spChg chg="add del">
          <ac:chgData name="Sarah Felder" userId="0c033463-d016-422b-9a20-4342101671e7" providerId="ADAL" clId="{6A19BC5C-F8BA-46EC-88B5-CDF0F00DAD93}" dt="2022-03-03T20:35:01.733" v="896" actId="26606"/>
          <ac:spMkLst>
            <pc:docMk/>
            <pc:sldMk cId="3210973984" sldId="1877"/>
            <ac:spMk id="12" creationId="{E2384209-CB15-4CDF-9D31-C44FD9A3F20D}"/>
          </ac:spMkLst>
        </pc:spChg>
        <pc:spChg chg="add del">
          <ac:chgData name="Sarah Felder" userId="0c033463-d016-422b-9a20-4342101671e7" providerId="ADAL" clId="{6A19BC5C-F8BA-46EC-88B5-CDF0F00DAD93}" dt="2022-03-03T20:35:01.733" v="896" actId="26606"/>
          <ac:spMkLst>
            <pc:docMk/>
            <pc:sldMk cId="3210973984" sldId="1877"/>
            <ac:spMk id="14" creationId="{2633B3B5-CC90-43F0-8714-D31D1F3F0209}"/>
          </ac:spMkLst>
        </pc:spChg>
        <pc:spChg chg="add del">
          <ac:chgData name="Sarah Felder" userId="0c033463-d016-422b-9a20-4342101671e7" providerId="ADAL" clId="{6A19BC5C-F8BA-46EC-88B5-CDF0F00DAD93}" dt="2022-03-03T20:35:01.733" v="896" actId="26606"/>
          <ac:spMkLst>
            <pc:docMk/>
            <pc:sldMk cId="3210973984" sldId="1877"/>
            <ac:spMk id="16" creationId="{A8D57A06-A426-446D-B02C-A2DC6B62E45E}"/>
          </ac:spMkLst>
        </pc:spChg>
        <pc:spChg chg="add del">
          <ac:chgData name="Sarah Felder" userId="0c033463-d016-422b-9a20-4342101671e7" providerId="ADAL" clId="{6A19BC5C-F8BA-46EC-88B5-CDF0F00DAD93}" dt="2022-03-03T20:36:26.256" v="910" actId="26606"/>
          <ac:spMkLst>
            <pc:docMk/>
            <pc:sldMk cId="3210973984" sldId="1877"/>
            <ac:spMk id="18" creationId="{9A97C86A-04D6-40F7-AE84-31AB43E6A846}"/>
          </ac:spMkLst>
        </pc:spChg>
        <pc:spChg chg="add del">
          <ac:chgData name="Sarah Felder" userId="0c033463-d016-422b-9a20-4342101671e7" providerId="ADAL" clId="{6A19BC5C-F8BA-46EC-88B5-CDF0F00DAD93}" dt="2022-03-03T20:36:26.256" v="910" actId="26606"/>
          <ac:spMkLst>
            <pc:docMk/>
            <pc:sldMk cId="3210973984" sldId="1877"/>
            <ac:spMk id="20" creationId="{FF9F2414-84E8-453E-B1F3-389FDE8192D9}"/>
          </ac:spMkLst>
        </pc:spChg>
        <pc:spChg chg="add del">
          <ac:chgData name="Sarah Felder" userId="0c033463-d016-422b-9a20-4342101671e7" providerId="ADAL" clId="{6A19BC5C-F8BA-46EC-88B5-CDF0F00DAD93}" dt="2022-03-03T20:36:26.256" v="910" actId="26606"/>
          <ac:spMkLst>
            <pc:docMk/>
            <pc:sldMk cId="3210973984" sldId="1877"/>
            <ac:spMk id="22" creationId="{3ECA69A1-7536-43AC-85EF-C7106179F5ED}"/>
          </ac:spMkLst>
        </pc:spChg>
        <pc:spChg chg="add del">
          <ac:chgData name="Sarah Felder" userId="0c033463-d016-422b-9a20-4342101671e7" providerId="ADAL" clId="{6A19BC5C-F8BA-46EC-88B5-CDF0F00DAD93}" dt="2022-03-03T20:36:26.256" v="910" actId="26606"/>
          <ac:spMkLst>
            <pc:docMk/>
            <pc:sldMk cId="3210973984" sldId="1877"/>
            <ac:spMk id="27" creationId="{86FF76B9-219D-4469-AF87-0236D29032F1}"/>
          </ac:spMkLst>
        </pc:spChg>
        <pc:spChg chg="add del">
          <ac:chgData name="Sarah Felder" userId="0c033463-d016-422b-9a20-4342101671e7" providerId="ADAL" clId="{6A19BC5C-F8BA-46EC-88B5-CDF0F00DAD93}" dt="2022-03-03T20:36:26.256" v="910" actId="26606"/>
          <ac:spMkLst>
            <pc:docMk/>
            <pc:sldMk cId="3210973984" sldId="1877"/>
            <ac:spMk id="33" creationId="{2E80C965-DB6D-4F81-9E9E-B027384D0BD6}"/>
          </ac:spMkLst>
        </pc:spChg>
        <pc:spChg chg="add del">
          <ac:chgData name="Sarah Felder" userId="0c033463-d016-422b-9a20-4342101671e7" providerId="ADAL" clId="{6A19BC5C-F8BA-46EC-88B5-CDF0F00DAD93}" dt="2022-03-03T20:36:26.256" v="910" actId="26606"/>
          <ac:spMkLst>
            <pc:docMk/>
            <pc:sldMk cId="3210973984" sldId="1877"/>
            <ac:spMk id="35" creationId="{633C5E46-DAC5-4661-9C87-22B08E2A512F}"/>
          </ac:spMkLst>
        </pc:spChg>
        <pc:grpChg chg="add del">
          <ac:chgData name="Sarah Felder" userId="0c033463-d016-422b-9a20-4342101671e7" providerId="ADAL" clId="{6A19BC5C-F8BA-46EC-88B5-CDF0F00DAD93}" dt="2022-03-03T20:36:26.256" v="910" actId="26606"/>
          <ac:grpSpMkLst>
            <pc:docMk/>
            <pc:sldMk cId="3210973984" sldId="1877"/>
            <ac:grpSpMk id="29" creationId="{DB88BD78-87E1-424D-B479-C37D8E41B12E}"/>
          </ac:grpSpMkLst>
        </pc:grpChg>
        <pc:picChg chg="add mod">
          <ac:chgData name="Sarah Felder" userId="0c033463-d016-422b-9a20-4342101671e7" providerId="ADAL" clId="{6A19BC5C-F8BA-46EC-88B5-CDF0F00DAD93}" dt="2022-03-03T20:36:26.256" v="910" actId="26606"/>
          <ac:picMkLst>
            <pc:docMk/>
            <pc:sldMk cId="3210973984" sldId="1877"/>
            <ac:picMk id="5" creationId="{5599881A-787A-4A6C-A68C-EDD61F76EEFC}"/>
          </ac:picMkLst>
        </pc:picChg>
        <pc:picChg chg="add del mod">
          <ac:chgData name="Sarah Felder" userId="0c033463-d016-422b-9a20-4342101671e7" providerId="ADAL" clId="{6A19BC5C-F8BA-46EC-88B5-CDF0F00DAD93}" dt="2022-03-03T20:36:49.007" v="916" actId="478"/>
          <ac:picMkLst>
            <pc:docMk/>
            <pc:sldMk cId="3210973984" sldId="1877"/>
            <ac:picMk id="13" creationId="{BE39DEBC-08AF-4B06-AD16-E0712DF1B313}"/>
          </ac:picMkLst>
        </pc:picChg>
        <pc:picChg chg="add mod">
          <ac:chgData name="Sarah Felder" userId="0c033463-d016-422b-9a20-4342101671e7" providerId="ADAL" clId="{6A19BC5C-F8BA-46EC-88B5-CDF0F00DAD93}" dt="2022-03-03T20:37:26.108" v="928" actId="1076"/>
          <ac:picMkLst>
            <pc:docMk/>
            <pc:sldMk cId="3210973984" sldId="1877"/>
            <ac:picMk id="15" creationId="{F784F5CB-F94F-4CF3-ADFC-E370A81788D0}"/>
          </ac:picMkLst>
        </pc:picChg>
      </pc:sldChg>
      <pc:sldChg chg="addSp delSp modSp new mod modClrScheme chgLayout">
        <pc:chgData name="Sarah Felder" userId="0c033463-d016-422b-9a20-4342101671e7" providerId="ADAL" clId="{6A19BC5C-F8BA-46EC-88B5-CDF0F00DAD93}" dt="2022-03-03T21:29:39.719" v="1093" actId="20577"/>
        <pc:sldMkLst>
          <pc:docMk/>
          <pc:sldMk cId="3413907088" sldId="1878"/>
        </pc:sldMkLst>
        <pc:spChg chg="del mod ord">
          <ac:chgData name="Sarah Felder" userId="0c033463-d016-422b-9a20-4342101671e7" providerId="ADAL" clId="{6A19BC5C-F8BA-46EC-88B5-CDF0F00DAD93}" dt="2022-03-03T21:24:07.604" v="982" actId="700"/>
          <ac:spMkLst>
            <pc:docMk/>
            <pc:sldMk cId="3413907088" sldId="1878"/>
            <ac:spMk id="2" creationId="{4728CA10-7573-4443-A7B1-A0125ED16BFB}"/>
          </ac:spMkLst>
        </pc:spChg>
        <pc:spChg chg="del mod ord">
          <ac:chgData name="Sarah Felder" userId="0c033463-d016-422b-9a20-4342101671e7" providerId="ADAL" clId="{6A19BC5C-F8BA-46EC-88B5-CDF0F00DAD93}" dt="2022-03-03T21:24:07.604" v="982" actId="700"/>
          <ac:spMkLst>
            <pc:docMk/>
            <pc:sldMk cId="3413907088" sldId="1878"/>
            <ac:spMk id="3" creationId="{D4A2D669-26F3-411F-A0FA-F9BDDF1B9AC1}"/>
          </ac:spMkLst>
        </pc:spChg>
        <pc:spChg chg="add del mod ord">
          <ac:chgData name="Sarah Felder" userId="0c033463-d016-422b-9a20-4342101671e7" providerId="ADAL" clId="{6A19BC5C-F8BA-46EC-88B5-CDF0F00DAD93}" dt="2022-03-03T21:24:39.885" v="983" actId="700"/>
          <ac:spMkLst>
            <pc:docMk/>
            <pc:sldMk cId="3413907088" sldId="1878"/>
            <ac:spMk id="4" creationId="{5BFB7904-2F58-4A55-865E-1392927C9FB8}"/>
          </ac:spMkLst>
        </pc:spChg>
        <pc:spChg chg="add del mod ord">
          <ac:chgData name="Sarah Felder" userId="0c033463-d016-422b-9a20-4342101671e7" providerId="ADAL" clId="{6A19BC5C-F8BA-46EC-88B5-CDF0F00DAD93}" dt="2022-03-03T21:24:39.885" v="983" actId="700"/>
          <ac:spMkLst>
            <pc:docMk/>
            <pc:sldMk cId="3413907088" sldId="1878"/>
            <ac:spMk id="5" creationId="{B82A5DFA-E264-4285-990A-DC6833FBC24C}"/>
          </ac:spMkLst>
        </pc:spChg>
        <pc:spChg chg="add mod ord">
          <ac:chgData name="Sarah Felder" userId="0c033463-d016-422b-9a20-4342101671e7" providerId="ADAL" clId="{6A19BC5C-F8BA-46EC-88B5-CDF0F00DAD93}" dt="2022-03-03T21:25:01.368" v="1003" actId="20577"/>
          <ac:spMkLst>
            <pc:docMk/>
            <pc:sldMk cId="3413907088" sldId="1878"/>
            <ac:spMk id="6" creationId="{4148F56B-09D0-4986-846C-93D632DC9CC7}"/>
          </ac:spMkLst>
        </pc:spChg>
        <pc:spChg chg="add mod ord">
          <ac:chgData name="Sarah Felder" userId="0c033463-d016-422b-9a20-4342101671e7" providerId="ADAL" clId="{6A19BC5C-F8BA-46EC-88B5-CDF0F00DAD93}" dt="2022-03-03T21:29:39.719" v="1093" actId="20577"/>
          <ac:spMkLst>
            <pc:docMk/>
            <pc:sldMk cId="3413907088" sldId="1878"/>
            <ac:spMk id="7" creationId="{D77D399A-9E3A-4766-B2B3-DB16673C3664}"/>
          </ac:spMkLst>
        </pc:spChg>
      </pc:sldChg>
      <pc:sldChg chg="addSp delSp modSp new mod chgLayout">
        <pc:chgData name="Sarah Felder" userId="0c033463-d016-422b-9a20-4342101671e7" providerId="ADAL" clId="{6A19BC5C-F8BA-46EC-88B5-CDF0F00DAD93}" dt="2022-03-22T16:44:45.297" v="2099" actId="1076"/>
        <pc:sldMkLst>
          <pc:docMk/>
          <pc:sldMk cId="3690806650" sldId="1879"/>
        </pc:sldMkLst>
        <pc:spChg chg="del mod ord">
          <ac:chgData name="Sarah Felder" userId="0c033463-d016-422b-9a20-4342101671e7" providerId="ADAL" clId="{6A19BC5C-F8BA-46EC-88B5-CDF0F00DAD93}" dt="2022-03-03T21:29:58.156" v="1095" actId="700"/>
          <ac:spMkLst>
            <pc:docMk/>
            <pc:sldMk cId="3690806650" sldId="1879"/>
            <ac:spMk id="2" creationId="{70B13EAD-7E3E-4E90-94F7-4EA8DA34D199}"/>
          </ac:spMkLst>
        </pc:spChg>
        <pc:spChg chg="del mod ord">
          <ac:chgData name="Sarah Felder" userId="0c033463-d016-422b-9a20-4342101671e7" providerId="ADAL" clId="{6A19BC5C-F8BA-46EC-88B5-CDF0F00DAD93}" dt="2022-03-03T21:29:58.156" v="1095" actId="700"/>
          <ac:spMkLst>
            <pc:docMk/>
            <pc:sldMk cId="3690806650" sldId="1879"/>
            <ac:spMk id="3" creationId="{064A3C08-CC96-4E90-91E6-EF3B7D9FFEFA}"/>
          </ac:spMkLst>
        </pc:spChg>
        <pc:spChg chg="add mod ord">
          <ac:chgData name="Sarah Felder" userId="0c033463-d016-422b-9a20-4342101671e7" providerId="ADAL" clId="{6A19BC5C-F8BA-46EC-88B5-CDF0F00DAD93}" dt="2022-03-22T16:44:40.802" v="2098" actId="1076"/>
          <ac:spMkLst>
            <pc:docMk/>
            <pc:sldMk cId="3690806650" sldId="1879"/>
            <ac:spMk id="4" creationId="{F11B0570-6C51-4B74-B5D7-A7C3644E299A}"/>
          </ac:spMkLst>
        </pc:spChg>
        <pc:spChg chg="add mod ord">
          <ac:chgData name="Sarah Felder" userId="0c033463-d016-422b-9a20-4342101671e7" providerId="ADAL" clId="{6A19BC5C-F8BA-46EC-88B5-CDF0F00DAD93}" dt="2022-03-22T16:44:45.297" v="2099" actId="1076"/>
          <ac:spMkLst>
            <pc:docMk/>
            <pc:sldMk cId="3690806650" sldId="1879"/>
            <ac:spMk id="5" creationId="{D5F80F1A-6ADD-40BC-B325-9161578F1251}"/>
          </ac:spMkLst>
        </pc:spChg>
      </pc:sldChg>
      <pc:sldChg chg="addSp delSp modSp new mod modClrScheme chgLayout">
        <pc:chgData name="Sarah Felder" userId="0c033463-d016-422b-9a20-4342101671e7" providerId="ADAL" clId="{6A19BC5C-F8BA-46EC-88B5-CDF0F00DAD93}" dt="2022-03-15T20:24:21.008" v="1654" actId="1076"/>
        <pc:sldMkLst>
          <pc:docMk/>
          <pc:sldMk cId="3291422825" sldId="1880"/>
        </pc:sldMkLst>
        <pc:spChg chg="del mod ord">
          <ac:chgData name="Sarah Felder" userId="0c033463-d016-422b-9a20-4342101671e7" providerId="ADAL" clId="{6A19BC5C-F8BA-46EC-88B5-CDF0F00DAD93}" dt="2022-03-03T21:37:51.997" v="1124" actId="700"/>
          <ac:spMkLst>
            <pc:docMk/>
            <pc:sldMk cId="3291422825" sldId="1880"/>
            <ac:spMk id="2" creationId="{33488CD3-CC43-4B26-AE07-F796D83EFDC4}"/>
          </ac:spMkLst>
        </pc:spChg>
        <pc:spChg chg="del mod ord">
          <ac:chgData name="Sarah Felder" userId="0c033463-d016-422b-9a20-4342101671e7" providerId="ADAL" clId="{6A19BC5C-F8BA-46EC-88B5-CDF0F00DAD93}" dt="2022-03-03T21:37:51.997" v="1124" actId="700"/>
          <ac:spMkLst>
            <pc:docMk/>
            <pc:sldMk cId="3291422825" sldId="1880"/>
            <ac:spMk id="3" creationId="{990CDF6E-6BC8-4646-9377-D7BCFF4CA961}"/>
          </ac:spMkLst>
        </pc:spChg>
        <pc:spChg chg="add mod ord">
          <ac:chgData name="Sarah Felder" userId="0c033463-d016-422b-9a20-4342101671e7" providerId="ADAL" clId="{6A19BC5C-F8BA-46EC-88B5-CDF0F00DAD93}" dt="2022-03-15T20:24:21.008" v="1654" actId="1076"/>
          <ac:spMkLst>
            <pc:docMk/>
            <pc:sldMk cId="3291422825" sldId="1880"/>
            <ac:spMk id="4" creationId="{2B72E7E9-22DC-4BDA-8492-7E3597E661B9}"/>
          </ac:spMkLst>
        </pc:spChg>
        <pc:spChg chg="add del mod ord">
          <ac:chgData name="Sarah Felder" userId="0c033463-d016-422b-9a20-4342101671e7" providerId="ADAL" clId="{6A19BC5C-F8BA-46EC-88B5-CDF0F00DAD93}" dt="2022-03-03T21:38:07.799" v="1128" actId="478"/>
          <ac:spMkLst>
            <pc:docMk/>
            <pc:sldMk cId="3291422825" sldId="1880"/>
            <ac:spMk id="5" creationId="{456F69B6-BE08-472F-B3F0-95C9496D6465}"/>
          </ac:spMkLst>
        </pc:spChg>
        <pc:spChg chg="add del mod">
          <ac:chgData name="Sarah Felder" userId="0c033463-d016-422b-9a20-4342101671e7" providerId="ADAL" clId="{6A19BC5C-F8BA-46EC-88B5-CDF0F00DAD93}" dt="2022-03-03T21:44:52.239" v="1196" actId="478"/>
          <ac:spMkLst>
            <pc:docMk/>
            <pc:sldMk cId="3291422825" sldId="1880"/>
            <ac:spMk id="6" creationId="{F2FC1B94-091B-4E77-ABC0-6AD0CDA80FDC}"/>
          </ac:spMkLst>
        </pc:spChg>
        <pc:spChg chg="add mod">
          <ac:chgData name="Sarah Felder" userId="0c033463-d016-422b-9a20-4342101671e7" providerId="ADAL" clId="{6A19BC5C-F8BA-46EC-88B5-CDF0F00DAD93}" dt="2022-03-03T21:45:17.090" v="1208" actId="1076"/>
          <ac:spMkLst>
            <pc:docMk/>
            <pc:sldMk cId="3291422825" sldId="1880"/>
            <ac:spMk id="7" creationId="{CA495B9F-53B3-45FC-B353-AFE9E171C65E}"/>
          </ac:spMkLst>
        </pc:spChg>
      </pc:sldChg>
      <pc:sldChg chg="addSp delSp modSp new mod chgLayout">
        <pc:chgData name="Sarah Felder" userId="0c033463-d016-422b-9a20-4342101671e7" providerId="ADAL" clId="{6A19BC5C-F8BA-46EC-88B5-CDF0F00DAD93}" dt="2022-03-15T20:09:00.926" v="1602" actId="255"/>
        <pc:sldMkLst>
          <pc:docMk/>
          <pc:sldMk cId="4131495956" sldId="1881"/>
        </pc:sldMkLst>
        <pc:spChg chg="del mod ord">
          <ac:chgData name="Sarah Felder" userId="0c033463-d016-422b-9a20-4342101671e7" providerId="ADAL" clId="{6A19BC5C-F8BA-46EC-88B5-CDF0F00DAD93}" dt="2022-03-03T21:39:36.201" v="1137" actId="700"/>
          <ac:spMkLst>
            <pc:docMk/>
            <pc:sldMk cId="4131495956" sldId="1881"/>
            <ac:spMk id="2" creationId="{B7B994EB-378F-48B4-B80D-AC906A660448}"/>
          </ac:spMkLst>
        </pc:spChg>
        <pc:spChg chg="del mod ord">
          <ac:chgData name="Sarah Felder" userId="0c033463-d016-422b-9a20-4342101671e7" providerId="ADAL" clId="{6A19BC5C-F8BA-46EC-88B5-CDF0F00DAD93}" dt="2022-03-03T21:39:36.201" v="1137" actId="700"/>
          <ac:spMkLst>
            <pc:docMk/>
            <pc:sldMk cId="4131495956" sldId="1881"/>
            <ac:spMk id="3" creationId="{864233BF-2256-47F4-A681-9E300424F254}"/>
          </ac:spMkLst>
        </pc:spChg>
        <pc:spChg chg="add mod ord">
          <ac:chgData name="Sarah Felder" userId="0c033463-d016-422b-9a20-4342101671e7" providerId="ADAL" clId="{6A19BC5C-F8BA-46EC-88B5-CDF0F00DAD93}" dt="2022-03-03T21:39:53.088" v="1156" actId="20577"/>
          <ac:spMkLst>
            <pc:docMk/>
            <pc:sldMk cId="4131495956" sldId="1881"/>
            <ac:spMk id="4" creationId="{E6DE7451-2D84-4033-94A7-8058DEA25202}"/>
          </ac:spMkLst>
        </pc:spChg>
        <pc:spChg chg="add mod ord">
          <ac:chgData name="Sarah Felder" userId="0c033463-d016-422b-9a20-4342101671e7" providerId="ADAL" clId="{6A19BC5C-F8BA-46EC-88B5-CDF0F00DAD93}" dt="2022-03-15T20:09:00.926" v="1602" actId="255"/>
          <ac:spMkLst>
            <pc:docMk/>
            <pc:sldMk cId="4131495956" sldId="1881"/>
            <ac:spMk id="5" creationId="{C9D52A5F-794E-4149-B0DB-D45C27B71F4B}"/>
          </ac:spMkLst>
        </pc:spChg>
      </pc:sldChg>
      <pc:sldChg chg="addSp delSp modSp new mod chgLayout">
        <pc:chgData name="Sarah Felder" userId="0c033463-d016-422b-9a20-4342101671e7" providerId="ADAL" clId="{6A19BC5C-F8BA-46EC-88B5-CDF0F00DAD93}" dt="2022-03-22T16:45:42.264" v="2119" actId="1076"/>
        <pc:sldMkLst>
          <pc:docMk/>
          <pc:sldMk cId="2451928666" sldId="1882"/>
        </pc:sldMkLst>
        <pc:spChg chg="del mod ord">
          <ac:chgData name="Sarah Felder" userId="0c033463-d016-422b-9a20-4342101671e7" providerId="ADAL" clId="{6A19BC5C-F8BA-46EC-88B5-CDF0F00DAD93}" dt="2022-03-03T21:44:04.841" v="1158" actId="700"/>
          <ac:spMkLst>
            <pc:docMk/>
            <pc:sldMk cId="2451928666" sldId="1882"/>
            <ac:spMk id="2" creationId="{A39AED91-382A-475F-810A-8203C6E230AC}"/>
          </ac:spMkLst>
        </pc:spChg>
        <pc:spChg chg="del mod ord">
          <ac:chgData name="Sarah Felder" userId="0c033463-d016-422b-9a20-4342101671e7" providerId="ADAL" clId="{6A19BC5C-F8BA-46EC-88B5-CDF0F00DAD93}" dt="2022-03-03T21:44:04.841" v="1158" actId="700"/>
          <ac:spMkLst>
            <pc:docMk/>
            <pc:sldMk cId="2451928666" sldId="1882"/>
            <ac:spMk id="3" creationId="{B3FEB27C-197D-4047-AA5F-A8327D900D21}"/>
          </ac:spMkLst>
        </pc:spChg>
        <pc:spChg chg="add mod ord">
          <ac:chgData name="Sarah Felder" userId="0c033463-d016-422b-9a20-4342101671e7" providerId="ADAL" clId="{6A19BC5C-F8BA-46EC-88B5-CDF0F00DAD93}" dt="2022-03-22T16:45:38.783" v="2118" actId="1076"/>
          <ac:spMkLst>
            <pc:docMk/>
            <pc:sldMk cId="2451928666" sldId="1882"/>
            <ac:spMk id="4" creationId="{78F8963C-7C63-4C75-9C69-38AACAFC7B07}"/>
          </ac:spMkLst>
        </pc:spChg>
        <pc:spChg chg="add mod ord">
          <ac:chgData name="Sarah Felder" userId="0c033463-d016-422b-9a20-4342101671e7" providerId="ADAL" clId="{6A19BC5C-F8BA-46EC-88B5-CDF0F00DAD93}" dt="2022-03-22T16:45:42.264" v="2119" actId="1076"/>
          <ac:spMkLst>
            <pc:docMk/>
            <pc:sldMk cId="2451928666" sldId="1882"/>
            <ac:spMk id="5" creationId="{F4196ABE-2A0A-4561-92A9-0ECF94E5B644}"/>
          </ac:spMkLst>
        </pc:spChg>
      </pc:sldChg>
      <pc:sldChg chg="modSp new mod">
        <pc:chgData name="Sarah Felder" userId="0c033463-d016-422b-9a20-4342101671e7" providerId="ADAL" clId="{6A19BC5C-F8BA-46EC-88B5-CDF0F00DAD93}" dt="2022-03-15T20:24:53.331" v="1657" actId="20577"/>
        <pc:sldMkLst>
          <pc:docMk/>
          <pc:sldMk cId="1380035709" sldId="1883"/>
        </pc:sldMkLst>
        <pc:spChg chg="mod">
          <ac:chgData name="Sarah Felder" userId="0c033463-d016-422b-9a20-4342101671e7" providerId="ADAL" clId="{6A19BC5C-F8BA-46EC-88B5-CDF0F00DAD93}" dt="2022-03-15T20:24:53.331" v="1657" actId="20577"/>
          <ac:spMkLst>
            <pc:docMk/>
            <pc:sldMk cId="1380035709" sldId="1883"/>
            <ac:spMk id="2" creationId="{3F61D805-B436-4426-8631-01D71AAC65BC}"/>
          </ac:spMkLst>
        </pc:spChg>
        <pc:spChg chg="mod">
          <ac:chgData name="Sarah Felder" userId="0c033463-d016-422b-9a20-4342101671e7" providerId="ADAL" clId="{6A19BC5C-F8BA-46EC-88B5-CDF0F00DAD93}" dt="2022-03-03T21:46:15.840" v="1249"/>
          <ac:spMkLst>
            <pc:docMk/>
            <pc:sldMk cId="1380035709" sldId="1883"/>
            <ac:spMk id="4" creationId="{145BEF26-7F4F-4C1D-A572-4AE4BF63500A}"/>
          </ac:spMkLst>
        </pc:spChg>
      </pc:sldChg>
      <pc:sldChg chg="addSp delSp modSp new mod modClrScheme chgLayout">
        <pc:chgData name="Sarah Felder" userId="0c033463-d016-422b-9a20-4342101671e7" providerId="ADAL" clId="{6A19BC5C-F8BA-46EC-88B5-CDF0F00DAD93}" dt="2022-03-22T17:35:00.088" v="2165" actId="20577"/>
        <pc:sldMkLst>
          <pc:docMk/>
          <pc:sldMk cId="4002809293" sldId="1884"/>
        </pc:sldMkLst>
        <pc:spChg chg="del mod ord">
          <ac:chgData name="Sarah Felder" userId="0c033463-d016-422b-9a20-4342101671e7" providerId="ADAL" clId="{6A19BC5C-F8BA-46EC-88B5-CDF0F00DAD93}" dt="2022-03-03T21:46:57.806" v="1252" actId="700"/>
          <ac:spMkLst>
            <pc:docMk/>
            <pc:sldMk cId="4002809293" sldId="1884"/>
            <ac:spMk id="2" creationId="{0161FF99-1DE9-4D1A-B074-6CFA22FF15CC}"/>
          </ac:spMkLst>
        </pc:spChg>
        <pc:spChg chg="del">
          <ac:chgData name="Sarah Felder" userId="0c033463-d016-422b-9a20-4342101671e7" providerId="ADAL" clId="{6A19BC5C-F8BA-46EC-88B5-CDF0F00DAD93}" dt="2022-03-03T21:46:57.806" v="1252" actId="700"/>
          <ac:spMkLst>
            <pc:docMk/>
            <pc:sldMk cId="4002809293" sldId="1884"/>
            <ac:spMk id="3" creationId="{411A35A1-2FC0-48C7-ADF1-2BC5D0C19C56}"/>
          </ac:spMkLst>
        </pc:spChg>
        <pc:spChg chg="del mod ord">
          <ac:chgData name="Sarah Felder" userId="0c033463-d016-422b-9a20-4342101671e7" providerId="ADAL" clId="{6A19BC5C-F8BA-46EC-88B5-CDF0F00DAD93}" dt="2022-03-03T21:46:57.806" v="1252" actId="700"/>
          <ac:spMkLst>
            <pc:docMk/>
            <pc:sldMk cId="4002809293" sldId="1884"/>
            <ac:spMk id="4" creationId="{9F5DC7F0-D977-4032-A46C-BBA895EBA220}"/>
          </ac:spMkLst>
        </pc:spChg>
        <pc:spChg chg="add mod ord">
          <ac:chgData name="Sarah Felder" userId="0c033463-d016-422b-9a20-4342101671e7" providerId="ADAL" clId="{6A19BC5C-F8BA-46EC-88B5-CDF0F00DAD93}" dt="2022-03-03T21:47:05.206" v="1268" actId="20577"/>
          <ac:spMkLst>
            <pc:docMk/>
            <pc:sldMk cId="4002809293" sldId="1884"/>
            <ac:spMk id="5" creationId="{3F6BAA6C-A797-426B-B8E4-AA18A50FF714}"/>
          </ac:spMkLst>
        </pc:spChg>
        <pc:spChg chg="add mod ord">
          <ac:chgData name="Sarah Felder" userId="0c033463-d016-422b-9a20-4342101671e7" providerId="ADAL" clId="{6A19BC5C-F8BA-46EC-88B5-CDF0F00DAD93}" dt="2022-03-22T17:35:00.088" v="2165" actId="20577"/>
          <ac:spMkLst>
            <pc:docMk/>
            <pc:sldMk cId="4002809293" sldId="1884"/>
            <ac:spMk id="6" creationId="{6A19E88A-3C6F-4D8A-8884-D0D93FF84581}"/>
          </ac:spMkLst>
        </pc:spChg>
      </pc:sldChg>
      <pc:sldChg chg="addSp delSp modSp new mod modClrScheme chgLayout">
        <pc:chgData name="Sarah Felder" userId="0c033463-d016-422b-9a20-4342101671e7" providerId="ADAL" clId="{6A19BC5C-F8BA-46EC-88B5-CDF0F00DAD93}" dt="2022-03-15T20:52:35.917" v="1717" actId="5793"/>
        <pc:sldMkLst>
          <pc:docMk/>
          <pc:sldMk cId="2013560298" sldId="1885"/>
        </pc:sldMkLst>
        <pc:spChg chg="del mod ord">
          <ac:chgData name="Sarah Felder" userId="0c033463-d016-422b-9a20-4342101671e7" providerId="ADAL" clId="{6A19BC5C-F8BA-46EC-88B5-CDF0F00DAD93}" dt="2022-03-08T19:50:33.453" v="1278" actId="700"/>
          <ac:spMkLst>
            <pc:docMk/>
            <pc:sldMk cId="2013560298" sldId="1885"/>
            <ac:spMk id="2" creationId="{68AB19DE-2084-48D8-B93B-1ED070793B85}"/>
          </ac:spMkLst>
        </pc:spChg>
        <pc:spChg chg="del mod ord">
          <ac:chgData name="Sarah Felder" userId="0c033463-d016-422b-9a20-4342101671e7" providerId="ADAL" clId="{6A19BC5C-F8BA-46EC-88B5-CDF0F00DAD93}" dt="2022-03-08T19:50:33.453" v="1278" actId="700"/>
          <ac:spMkLst>
            <pc:docMk/>
            <pc:sldMk cId="2013560298" sldId="1885"/>
            <ac:spMk id="3" creationId="{65F0D1A7-8C54-4428-AB36-762739575777}"/>
          </ac:spMkLst>
        </pc:spChg>
        <pc:spChg chg="add mod ord">
          <ac:chgData name="Sarah Felder" userId="0c033463-d016-422b-9a20-4342101671e7" providerId="ADAL" clId="{6A19BC5C-F8BA-46EC-88B5-CDF0F00DAD93}" dt="2022-03-15T20:52:35.917" v="1717" actId="5793"/>
          <ac:spMkLst>
            <pc:docMk/>
            <pc:sldMk cId="2013560298" sldId="1885"/>
            <ac:spMk id="4" creationId="{3FCB2FA6-B4B0-451E-97F5-BE9884D45B25}"/>
          </ac:spMkLst>
        </pc:spChg>
        <pc:spChg chg="add mod ord">
          <ac:chgData name="Sarah Felder" userId="0c033463-d016-422b-9a20-4342101671e7" providerId="ADAL" clId="{6A19BC5C-F8BA-46EC-88B5-CDF0F00DAD93}" dt="2022-03-08T19:51:57.178" v="1317" actId="1076"/>
          <ac:spMkLst>
            <pc:docMk/>
            <pc:sldMk cId="2013560298" sldId="1885"/>
            <ac:spMk id="5" creationId="{8AE4FB17-073C-44FE-B087-7A6E88ADF5CE}"/>
          </ac:spMkLst>
        </pc:spChg>
      </pc:sldChg>
      <pc:sldChg chg="modSp new mod">
        <pc:chgData name="Sarah Felder" userId="0c033463-d016-422b-9a20-4342101671e7" providerId="ADAL" clId="{6A19BC5C-F8BA-46EC-88B5-CDF0F00DAD93}" dt="2022-03-15T20:58:29.567" v="1733" actId="1076"/>
        <pc:sldMkLst>
          <pc:docMk/>
          <pc:sldMk cId="4085625512" sldId="1886"/>
        </pc:sldMkLst>
        <pc:spChg chg="mod">
          <ac:chgData name="Sarah Felder" userId="0c033463-d016-422b-9a20-4342101671e7" providerId="ADAL" clId="{6A19BC5C-F8BA-46EC-88B5-CDF0F00DAD93}" dt="2022-03-15T20:58:29.567" v="1733" actId="1076"/>
          <ac:spMkLst>
            <pc:docMk/>
            <pc:sldMk cId="4085625512" sldId="1886"/>
            <ac:spMk id="2" creationId="{984D2107-F0B5-45FA-B9F7-14C29988C7A0}"/>
          </ac:spMkLst>
        </pc:spChg>
        <pc:spChg chg="mod">
          <ac:chgData name="Sarah Felder" userId="0c033463-d016-422b-9a20-4342101671e7" providerId="ADAL" clId="{6A19BC5C-F8BA-46EC-88B5-CDF0F00DAD93}" dt="2022-03-15T20:58:15.307" v="1731" actId="20577"/>
          <ac:spMkLst>
            <pc:docMk/>
            <pc:sldMk cId="4085625512" sldId="1886"/>
            <ac:spMk id="4" creationId="{F0DABCBD-D927-4C0E-B406-2BE2ACF59D35}"/>
          </ac:spMkLst>
        </pc:spChg>
      </pc:sldChg>
      <pc:sldChg chg="addSp delSp modSp new mod modClrScheme chgLayout">
        <pc:chgData name="Sarah Felder" userId="0c033463-d016-422b-9a20-4342101671e7" providerId="ADAL" clId="{6A19BC5C-F8BA-46EC-88B5-CDF0F00DAD93}" dt="2022-03-15T20:59:45.666" v="1755" actId="27636"/>
        <pc:sldMkLst>
          <pc:docMk/>
          <pc:sldMk cId="3824061281" sldId="1887"/>
        </pc:sldMkLst>
        <pc:spChg chg="del mod ord">
          <ac:chgData name="Sarah Felder" userId="0c033463-d016-422b-9a20-4342101671e7" providerId="ADAL" clId="{6A19BC5C-F8BA-46EC-88B5-CDF0F00DAD93}" dt="2022-03-08T22:00:08.063" v="1325" actId="700"/>
          <ac:spMkLst>
            <pc:docMk/>
            <pc:sldMk cId="3824061281" sldId="1887"/>
            <ac:spMk id="2" creationId="{A159ABE8-E814-4B3C-BC1E-5BEA012E2792}"/>
          </ac:spMkLst>
        </pc:spChg>
        <pc:spChg chg="del mod ord">
          <ac:chgData name="Sarah Felder" userId="0c033463-d016-422b-9a20-4342101671e7" providerId="ADAL" clId="{6A19BC5C-F8BA-46EC-88B5-CDF0F00DAD93}" dt="2022-03-08T22:00:08.063" v="1325" actId="700"/>
          <ac:spMkLst>
            <pc:docMk/>
            <pc:sldMk cId="3824061281" sldId="1887"/>
            <ac:spMk id="3" creationId="{05B1110C-9960-48B3-9693-845026E89193}"/>
          </ac:spMkLst>
        </pc:spChg>
        <pc:spChg chg="del mod ord">
          <ac:chgData name="Sarah Felder" userId="0c033463-d016-422b-9a20-4342101671e7" providerId="ADAL" clId="{6A19BC5C-F8BA-46EC-88B5-CDF0F00DAD93}" dt="2022-03-08T22:00:08.063" v="1325" actId="700"/>
          <ac:spMkLst>
            <pc:docMk/>
            <pc:sldMk cId="3824061281" sldId="1887"/>
            <ac:spMk id="4" creationId="{8A86B304-DD34-41B2-97A2-21BC85379C87}"/>
          </ac:spMkLst>
        </pc:spChg>
        <pc:spChg chg="add mod ord">
          <ac:chgData name="Sarah Felder" userId="0c033463-d016-422b-9a20-4342101671e7" providerId="ADAL" clId="{6A19BC5C-F8BA-46EC-88B5-CDF0F00DAD93}" dt="2022-03-08T22:01:34.804" v="1332" actId="14100"/>
          <ac:spMkLst>
            <pc:docMk/>
            <pc:sldMk cId="3824061281" sldId="1887"/>
            <ac:spMk id="5" creationId="{31A01F03-998D-47F7-A6B3-DAE095C71A3D}"/>
          </ac:spMkLst>
        </pc:spChg>
        <pc:spChg chg="add mod ord">
          <ac:chgData name="Sarah Felder" userId="0c033463-d016-422b-9a20-4342101671e7" providerId="ADAL" clId="{6A19BC5C-F8BA-46EC-88B5-CDF0F00DAD93}" dt="2022-03-15T20:59:45.666" v="1755" actId="27636"/>
          <ac:spMkLst>
            <pc:docMk/>
            <pc:sldMk cId="3824061281" sldId="1887"/>
            <ac:spMk id="6" creationId="{DE7D3A1E-1247-4935-BE78-3D910B7F7E37}"/>
          </ac:spMkLst>
        </pc:spChg>
        <pc:spChg chg="add del mod ord">
          <ac:chgData name="Sarah Felder" userId="0c033463-d016-422b-9a20-4342101671e7" providerId="ADAL" clId="{6A19BC5C-F8BA-46EC-88B5-CDF0F00DAD93}" dt="2022-03-08T22:01:04.682" v="1327" actId="478"/>
          <ac:spMkLst>
            <pc:docMk/>
            <pc:sldMk cId="3824061281" sldId="1887"/>
            <ac:spMk id="7" creationId="{64AAE3D4-A659-42E3-8448-FB52D697FC33}"/>
          </ac:spMkLst>
        </pc:spChg>
        <pc:spChg chg="add del mod ord">
          <ac:chgData name="Sarah Felder" userId="0c033463-d016-422b-9a20-4342101671e7" providerId="ADAL" clId="{6A19BC5C-F8BA-46EC-88B5-CDF0F00DAD93}" dt="2022-03-08T22:01:01.281" v="1326" actId="478"/>
          <ac:spMkLst>
            <pc:docMk/>
            <pc:sldMk cId="3824061281" sldId="1887"/>
            <ac:spMk id="8" creationId="{D88C8401-C3E9-41FD-9E89-6CE9EE7A3B7C}"/>
          </ac:spMkLst>
        </pc:spChg>
      </pc:sldChg>
      <pc:sldChg chg="addSp delSp modSp new mod chgLayout">
        <pc:chgData name="Sarah Felder" userId="0c033463-d016-422b-9a20-4342101671e7" providerId="ADAL" clId="{6A19BC5C-F8BA-46EC-88B5-CDF0F00DAD93}" dt="2022-03-15T21:01:11.427" v="1787" actId="207"/>
        <pc:sldMkLst>
          <pc:docMk/>
          <pc:sldMk cId="2206434650" sldId="1888"/>
        </pc:sldMkLst>
        <pc:spChg chg="del mod ord">
          <ac:chgData name="Sarah Felder" userId="0c033463-d016-422b-9a20-4342101671e7" providerId="ADAL" clId="{6A19BC5C-F8BA-46EC-88B5-CDF0F00DAD93}" dt="2022-03-08T22:03:22.740" v="1342" actId="700"/>
          <ac:spMkLst>
            <pc:docMk/>
            <pc:sldMk cId="2206434650" sldId="1888"/>
            <ac:spMk id="2" creationId="{2A72674D-069D-44A2-ABF0-1831ADF3829A}"/>
          </ac:spMkLst>
        </pc:spChg>
        <pc:spChg chg="del mod ord">
          <ac:chgData name="Sarah Felder" userId="0c033463-d016-422b-9a20-4342101671e7" providerId="ADAL" clId="{6A19BC5C-F8BA-46EC-88B5-CDF0F00DAD93}" dt="2022-03-08T22:03:22.740" v="1342" actId="700"/>
          <ac:spMkLst>
            <pc:docMk/>
            <pc:sldMk cId="2206434650" sldId="1888"/>
            <ac:spMk id="3" creationId="{185D49EF-4E8E-4890-BA1F-21795F5BBB7A}"/>
          </ac:spMkLst>
        </pc:spChg>
        <pc:spChg chg="add mod ord">
          <ac:chgData name="Sarah Felder" userId="0c033463-d016-422b-9a20-4342101671e7" providerId="ADAL" clId="{6A19BC5C-F8BA-46EC-88B5-CDF0F00DAD93}" dt="2022-03-08T22:03:51.741" v="1343"/>
          <ac:spMkLst>
            <pc:docMk/>
            <pc:sldMk cId="2206434650" sldId="1888"/>
            <ac:spMk id="4" creationId="{6E72A64B-0A27-4F55-9CF9-8398EDF7E195}"/>
          </ac:spMkLst>
        </pc:spChg>
        <pc:spChg chg="add mod ord">
          <ac:chgData name="Sarah Felder" userId="0c033463-d016-422b-9a20-4342101671e7" providerId="ADAL" clId="{6A19BC5C-F8BA-46EC-88B5-CDF0F00DAD93}" dt="2022-03-15T21:01:11.427" v="1787" actId="207"/>
          <ac:spMkLst>
            <pc:docMk/>
            <pc:sldMk cId="2206434650" sldId="1888"/>
            <ac:spMk id="5" creationId="{A8C32D66-718B-4E12-B73E-3940E8D1887E}"/>
          </ac:spMkLst>
        </pc:spChg>
      </pc:sldChg>
      <pc:sldChg chg="addSp delSp modSp new mod modClrScheme chgLayout">
        <pc:chgData name="Sarah Felder" userId="0c033463-d016-422b-9a20-4342101671e7" providerId="ADAL" clId="{6A19BC5C-F8BA-46EC-88B5-CDF0F00DAD93}" dt="2022-03-15T21:03:50.737" v="1843" actId="255"/>
        <pc:sldMkLst>
          <pc:docMk/>
          <pc:sldMk cId="3450344678" sldId="1889"/>
        </pc:sldMkLst>
        <pc:spChg chg="del mod ord">
          <ac:chgData name="Sarah Felder" userId="0c033463-d016-422b-9a20-4342101671e7" providerId="ADAL" clId="{6A19BC5C-F8BA-46EC-88B5-CDF0F00DAD93}" dt="2022-03-08T22:04:25.218" v="1350" actId="700"/>
          <ac:spMkLst>
            <pc:docMk/>
            <pc:sldMk cId="3450344678" sldId="1889"/>
            <ac:spMk id="2" creationId="{AE27EAA5-B2FE-48CB-B867-1885492DC5D7}"/>
          </ac:spMkLst>
        </pc:spChg>
        <pc:spChg chg="del mod ord">
          <ac:chgData name="Sarah Felder" userId="0c033463-d016-422b-9a20-4342101671e7" providerId="ADAL" clId="{6A19BC5C-F8BA-46EC-88B5-CDF0F00DAD93}" dt="2022-03-08T22:04:25.218" v="1350" actId="700"/>
          <ac:spMkLst>
            <pc:docMk/>
            <pc:sldMk cId="3450344678" sldId="1889"/>
            <ac:spMk id="3" creationId="{5E6086E0-C5D4-477C-908E-658A7B22BFE5}"/>
          </ac:spMkLst>
        </pc:spChg>
        <pc:spChg chg="add mod ord">
          <ac:chgData name="Sarah Felder" userId="0c033463-d016-422b-9a20-4342101671e7" providerId="ADAL" clId="{6A19BC5C-F8BA-46EC-88B5-CDF0F00DAD93}" dt="2022-03-08T22:05:52.239" v="1358" actId="122"/>
          <ac:spMkLst>
            <pc:docMk/>
            <pc:sldMk cId="3450344678" sldId="1889"/>
            <ac:spMk id="4" creationId="{291F4CBD-F006-4699-A117-E4F15FB0D048}"/>
          </ac:spMkLst>
        </pc:spChg>
        <pc:spChg chg="add del mod ord">
          <ac:chgData name="Sarah Felder" userId="0c033463-d016-422b-9a20-4342101671e7" providerId="ADAL" clId="{6A19BC5C-F8BA-46EC-88B5-CDF0F00DAD93}" dt="2022-03-08T22:05:06.939" v="1352" actId="700"/>
          <ac:spMkLst>
            <pc:docMk/>
            <pc:sldMk cId="3450344678" sldId="1889"/>
            <ac:spMk id="5" creationId="{EFA91899-523F-4FD7-8C1E-7398FE17C501}"/>
          </ac:spMkLst>
        </pc:spChg>
        <pc:spChg chg="add del mod ord">
          <ac:chgData name="Sarah Felder" userId="0c033463-d016-422b-9a20-4342101671e7" providerId="ADAL" clId="{6A19BC5C-F8BA-46EC-88B5-CDF0F00DAD93}" dt="2022-03-08T22:05:12.127" v="1353" actId="700"/>
          <ac:spMkLst>
            <pc:docMk/>
            <pc:sldMk cId="3450344678" sldId="1889"/>
            <ac:spMk id="6" creationId="{54B64890-82F3-4FB7-97B7-DCE674945C2F}"/>
          </ac:spMkLst>
        </pc:spChg>
        <pc:spChg chg="add del mod ord">
          <ac:chgData name="Sarah Felder" userId="0c033463-d016-422b-9a20-4342101671e7" providerId="ADAL" clId="{6A19BC5C-F8BA-46EC-88B5-CDF0F00DAD93}" dt="2022-03-08T22:05:12.127" v="1353" actId="700"/>
          <ac:spMkLst>
            <pc:docMk/>
            <pc:sldMk cId="3450344678" sldId="1889"/>
            <ac:spMk id="7" creationId="{E71B207F-D8AC-42F2-89A4-6A8367BB30E4}"/>
          </ac:spMkLst>
        </pc:spChg>
        <pc:spChg chg="add del mod ord">
          <ac:chgData name="Sarah Felder" userId="0c033463-d016-422b-9a20-4342101671e7" providerId="ADAL" clId="{6A19BC5C-F8BA-46EC-88B5-CDF0F00DAD93}" dt="2022-03-08T22:05:12.127" v="1353" actId="700"/>
          <ac:spMkLst>
            <pc:docMk/>
            <pc:sldMk cId="3450344678" sldId="1889"/>
            <ac:spMk id="8" creationId="{4447C018-1B9C-40D2-8638-7429707BFE02}"/>
          </ac:spMkLst>
        </pc:spChg>
        <pc:spChg chg="add del mod ord">
          <ac:chgData name="Sarah Felder" userId="0c033463-d016-422b-9a20-4342101671e7" providerId="ADAL" clId="{6A19BC5C-F8BA-46EC-88B5-CDF0F00DAD93}" dt="2022-03-08T22:05:21.711" v="1354" actId="478"/>
          <ac:spMkLst>
            <pc:docMk/>
            <pc:sldMk cId="3450344678" sldId="1889"/>
            <ac:spMk id="9" creationId="{10B26712-1813-43A5-9F0B-6B2493F4FF19}"/>
          </ac:spMkLst>
        </pc:spChg>
        <pc:spChg chg="add mod ord">
          <ac:chgData name="Sarah Felder" userId="0c033463-d016-422b-9a20-4342101671e7" providerId="ADAL" clId="{6A19BC5C-F8BA-46EC-88B5-CDF0F00DAD93}" dt="2022-03-15T21:03:22.294" v="1841" actId="1076"/>
          <ac:spMkLst>
            <pc:docMk/>
            <pc:sldMk cId="3450344678" sldId="1889"/>
            <ac:spMk id="10" creationId="{C494F2D4-8747-49DB-8EE6-C4D5E258016E}"/>
          </ac:spMkLst>
        </pc:spChg>
        <pc:spChg chg="add mod">
          <ac:chgData name="Sarah Felder" userId="0c033463-d016-422b-9a20-4342101671e7" providerId="ADAL" clId="{6A19BC5C-F8BA-46EC-88B5-CDF0F00DAD93}" dt="2022-03-15T21:03:50.737" v="1843" actId="255"/>
          <ac:spMkLst>
            <pc:docMk/>
            <pc:sldMk cId="3450344678" sldId="1889"/>
            <ac:spMk id="11" creationId="{4BD14A13-F224-4998-9D74-E3B68BDCBE62}"/>
          </ac:spMkLst>
        </pc:spChg>
      </pc:sldChg>
      <pc:sldChg chg="addSp delSp modSp new mod modClrScheme chgLayout">
        <pc:chgData name="Sarah Felder" userId="0c033463-d016-422b-9a20-4342101671e7" providerId="ADAL" clId="{6A19BC5C-F8BA-46EC-88B5-CDF0F00DAD93}" dt="2022-03-15T21:08:39.701" v="1865" actId="1076"/>
        <pc:sldMkLst>
          <pc:docMk/>
          <pc:sldMk cId="4282580017" sldId="1890"/>
        </pc:sldMkLst>
        <pc:spChg chg="del mod ord">
          <ac:chgData name="Sarah Felder" userId="0c033463-d016-422b-9a20-4342101671e7" providerId="ADAL" clId="{6A19BC5C-F8BA-46EC-88B5-CDF0F00DAD93}" dt="2022-03-08T22:14:20.253" v="1370" actId="700"/>
          <ac:spMkLst>
            <pc:docMk/>
            <pc:sldMk cId="4282580017" sldId="1890"/>
            <ac:spMk id="2" creationId="{E0621FFD-FAF9-438B-B5EE-E4158B2D2336}"/>
          </ac:spMkLst>
        </pc:spChg>
        <pc:spChg chg="del">
          <ac:chgData name="Sarah Felder" userId="0c033463-d016-422b-9a20-4342101671e7" providerId="ADAL" clId="{6A19BC5C-F8BA-46EC-88B5-CDF0F00DAD93}" dt="2022-03-08T22:14:20.253" v="1370" actId="700"/>
          <ac:spMkLst>
            <pc:docMk/>
            <pc:sldMk cId="4282580017" sldId="1890"/>
            <ac:spMk id="3" creationId="{002D5130-05B9-42BF-AF0A-10FD65E08476}"/>
          </ac:spMkLst>
        </pc:spChg>
        <pc:spChg chg="del mod ord">
          <ac:chgData name="Sarah Felder" userId="0c033463-d016-422b-9a20-4342101671e7" providerId="ADAL" clId="{6A19BC5C-F8BA-46EC-88B5-CDF0F00DAD93}" dt="2022-03-08T22:14:20.253" v="1370" actId="700"/>
          <ac:spMkLst>
            <pc:docMk/>
            <pc:sldMk cId="4282580017" sldId="1890"/>
            <ac:spMk id="4" creationId="{49F3EE18-6AAA-4953-81B5-26A6C787B672}"/>
          </ac:spMkLst>
        </pc:spChg>
        <pc:spChg chg="add mod ord">
          <ac:chgData name="Sarah Felder" userId="0c033463-d016-422b-9a20-4342101671e7" providerId="ADAL" clId="{6A19BC5C-F8BA-46EC-88B5-CDF0F00DAD93}" dt="2022-03-08T22:14:35.538" v="1371"/>
          <ac:spMkLst>
            <pc:docMk/>
            <pc:sldMk cId="4282580017" sldId="1890"/>
            <ac:spMk id="5" creationId="{8EDB8DBD-92A6-421F-B829-F8426CABDF2F}"/>
          </ac:spMkLst>
        </pc:spChg>
        <pc:spChg chg="add mod ord">
          <ac:chgData name="Sarah Felder" userId="0c033463-d016-422b-9a20-4342101671e7" providerId="ADAL" clId="{6A19BC5C-F8BA-46EC-88B5-CDF0F00DAD93}" dt="2022-03-15T21:08:39.701" v="1865" actId="1076"/>
          <ac:spMkLst>
            <pc:docMk/>
            <pc:sldMk cId="4282580017" sldId="1890"/>
            <ac:spMk id="6" creationId="{E389B690-F386-4DFC-B4E7-64EB51EF12C9}"/>
          </ac:spMkLst>
        </pc:spChg>
      </pc:sldChg>
      <pc:sldChg chg="addSp delSp modSp new mod chgLayout">
        <pc:chgData name="Sarah Felder" userId="0c033463-d016-422b-9a20-4342101671e7" providerId="ADAL" clId="{6A19BC5C-F8BA-46EC-88B5-CDF0F00DAD93}" dt="2022-03-15T21:10:18.920" v="1912" actId="255"/>
        <pc:sldMkLst>
          <pc:docMk/>
          <pc:sldMk cId="2686984444" sldId="1891"/>
        </pc:sldMkLst>
        <pc:spChg chg="del mod ord">
          <ac:chgData name="Sarah Felder" userId="0c033463-d016-422b-9a20-4342101671e7" providerId="ADAL" clId="{6A19BC5C-F8BA-46EC-88B5-CDF0F00DAD93}" dt="2022-03-08T22:17:46.129" v="1376" actId="700"/>
          <ac:spMkLst>
            <pc:docMk/>
            <pc:sldMk cId="2686984444" sldId="1891"/>
            <ac:spMk id="2" creationId="{C8659A53-8265-4623-B4CD-07E867FF19DD}"/>
          </ac:spMkLst>
        </pc:spChg>
        <pc:spChg chg="del mod ord">
          <ac:chgData name="Sarah Felder" userId="0c033463-d016-422b-9a20-4342101671e7" providerId="ADAL" clId="{6A19BC5C-F8BA-46EC-88B5-CDF0F00DAD93}" dt="2022-03-08T22:17:46.129" v="1376" actId="700"/>
          <ac:spMkLst>
            <pc:docMk/>
            <pc:sldMk cId="2686984444" sldId="1891"/>
            <ac:spMk id="3" creationId="{106AE341-C636-4B40-A413-0F926E2847B1}"/>
          </ac:spMkLst>
        </pc:spChg>
        <pc:spChg chg="add mod ord">
          <ac:chgData name="Sarah Felder" userId="0c033463-d016-422b-9a20-4342101671e7" providerId="ADAL" clId="{6A19BC5C-F8BA-46EC-88B5-CDF0F00DAD93}" dt="2022-03-08T22:18:01.491" v="1377"/>
          <ac:spMkLst>
            <pc:docMk/>
            <pc:sldMk cId="2686984444" sldId="1891"/>
            <ac:spMk id="4" creationId="{B03034D6-5433-4803-8121-01B141E66A5A}"/>
          </ac:spMkLst>
        </pc:spChg>
        <pc:spChg chg="add mod ord">
          <ac:chgData name="Sarah Felder" userId="0c033463-d016-422b-9a20-4342101671e7" providerId="ADAL" clId="{6A19BC5C-F8BA-46EC-88B5-CDF0F00DAD93}" dt="2022-03-15T21:10:18.920" v="1912" actId="255"/>
          <ac:spMkLst>
            <pc:docMk/>
            <pc:sldMk cId="2686984444" sldId="1891"/>
            <ac:spMk id="5" creationId="{3FBA7C15-B461-4CE3-8D38-DC0AF10C32F6}"/>
          </ac:spMkLst>
        </pc:spChg>
      </pc:sldChg>
      <pc:sldChg chg="modSp del mod">
        <pc:chgData name="Sarah Felder" userId="0c033463-d016-422b-9a20-4342101671e7" providerId="ADAL" clId="{6A19BC5C-F8BA-46EC-88B5-CDF0F00DAD93}" dt="2022-04-26T17:45:39.742" v="2746" actId="2696"/>
        <pc:sldMkLst>
          <pc:docMk/>
          <pc:sldMk cId="121937185" sldId="1893"/>
        </pc:sldMkLst>
        <pc:spChg chg="mod">
          <ac:chgData name="Sarah Felder" userId="0c033463-d016-422b-9a20-4342101671e7" providerId="ADAL" clId="{6A19BC5C-F8BA-46EC-88B5-CDF0F00DAD93}" dt="2022-04-26T14:06:49.358" v="2314" actId="207"/>
          <ac:spMkLst>
            <pc:docMk/>
            <pc:sldMk cId="121937185" sldId="1893"/>
            <ac:spMk id="3074" creationId="{ED2DB031-9003-4F74-A88F-FE2A2ABABC72}"/>
          </ac:spMkLst>
        </pc:spChg>
      </pc:sldChg>
      <pc:sldChg chg="modSp del mod">
        <pc:chgData name="Sarah Felder" userId="0c033463-d016-422b-9a20-4342101671e7" providerId="ADAL" clId="{6A19BC5C-F8BA-46EC-88B5-CDF0F00DAD93}" dt="2022-04-26T17:46:28.141" v="2751" actId="2696"/>
        <pc:sldMkLst>
          <pc:docMk/>
          <pc:sldMk cId="3994418019" sldId="1894"/>
        </pc:sldMkLst>
        <pc:spChg chg="mod">
          <ac:chgData name="Sarah Felder" userId="0c033463-d016-422b-9a20-4342101671e7" providerId="ADAL" clId="{6A19BC5C-F8BA-46EC-88B5-CDF0F00DAD93}" dt="2022-04-26T14:06:55.088" v="2315" actId="207"/>
          <ac:spMkLst>
            <pc:docMk/>
            <pc:sldMk cId="3994418019" sldId="1894"/>
            <ac:spMk id="3074" creationId="{ED2DB031-9003-4F74-A88F-FE2A2ABABC72}"/>
          </ac:spMkLst>
        </pc:spChg>
      </pc:sldChg>
      <pc:sldChg chg="addSp delSp modSp new del mod ord modClrScheme chgLayout">
        <pc:chgData name="Sarah Felder" userId="0c033463-d016-422b-9a20-4342101671e7" providerId="ADAL" clId="{6A19BC5C-F8BA-46EC-88B5-CDF0F00DAD93}" dt="2022-04-26T17:46:28.141" v="2751" actId="2696"/>
        <pc:sldMkLst>
          <pc:docMk/>
          <pc:sldMk cId="1367627108" sldId="1895"/>
        </pc:sldMkLst>
        <pc:spChg chg="del mod ord">
          <ac:chgData name="Sarah Felder" userId="0c033463-d016-422b-9a20-4342101671e7" providerId="ADAL" clId="{6A19BC5C-F8BA-46EC-88B5-CDF0F00DAD93}" dt="2022-04-26T14:24:27.566" v="2317" actId="700"/>
          <ac:spMkLst>
            <pc:docMk/>
            <pc:sldMk cId="1367627108" sldId="1895"/>
            <ac:spMk id="2" creationId="{D5AF174A-6EEE-45C4-8489-1B3F00C2D312}"/>
          </ac:spMkLst>
        </pc:spChg>
        <pc:spChg chg="del">
          <ac:chgData name="Sarah Felder" userId="0c033463-d016-422b-9a20-4342101671e7" providerId="ADAL" clId="{6A19BC5C-F8BA-46EC-88B5-CDF0F00DAD93}" dt="2022-04-26T14:24:27.566" v="2317" actId="700"/>
          <ac:spMkLst>
            <pc:docMk/>
            <pc:sldMk cId="1367627108" sldId="1895"/>
            <ac:spMk id="3" creationId="{286A0543-9986-4C42-A4F0-AB083E6FFC0E}"/>
          </ac:spMkLst>
        </pc:spChg>
        <pc:spChg chg="del mod ord">
          <ac:chgData name="Sarah Felder" userId="0c033463-d016-422b-9a20-4342101671e7" providerId="ADAL" clId="{6A19BC5C-F8BA-46EC-88B5-CDF0F00DAD93}" dt="2022-04-26T14:24:27.566" v="2317" actId="700"/>
          <ac:spMkLst>
            <pc:docMk/>
            <pc:sldMk cId="1367627108" sldId="1895"/>
            <ac:spMk id="4" creationId="{55A4EF14-A0E3-42E8-BBE7-1369B052876A}"/>
          </ac:spMkLst>
        </pc:spChg>
        <pc:spChg chg="add del mod ord">
          <ac:chgData name="Sarah Felder" userId="0c033463-d016-422b-9a20-4342101671e7" providerId="ADAL" clId="{6A19BC5C-F8BA-46EC-88B5-CDF0F00DAD93}" dt="2022-04-26T14:24:49.349" v="2319" actId="700"/>
          <ac:spMkLst>
            <pc:docMk/>
            <pc:sldMk cId="1367627108" sldId="1895"/>
            <ac:spMk id="5" creationId="{0B18B005-2F5F-49B7-B8E9-C21CCDD738BB}"/>
          </ac:spMkLst>
        </pc:spChg>
        <pc:spChg chg="add del mod ord">
          <ac:chgData name="Sarah Felder" userId="0c033463-d016-422b-9a20-4342101671e7" providerId="ADAL" clId="{6A19BC5C-F8BA-46EC-88B5-CDF0F00DAD93}" dt="2022-04-26T14:24:49.349" v="2319" actId="700"/>
          <ac:spMkLst>
            <pc:docMk/>
            <pc:sldMk cId="1367627108" sldId="1895"/>
            <ac:spMk id="6" creationId="{2FF553BE-1C03-41B7-A3A6-3A0988340F88}"/>
          </ac:spMkLst>
        </pc:spChg>
        <pc:spChg chg="add mod ord">
          <ac:chgData name="Sarah Felder" userId="0c033463-d016-422b-9a20-4342101671e7" providerId="ADAL" clId="{6A19BC5C-F8BA-46EC-88B5-CDF0F00DAD93}" dt="2022-04-26T14:24:49.349" v="2319" actId="700"/>
          <ac:spMkLst>
            <pc:docMk/>
            <pc:sldMk cId="1367627108" sldId="1895"/>
            <ac:spMk id="7" creationId="{E71CB267-58E6-4DF5-B4A9-C4A609918889}"/>
          </ac:spMkLst>
        </pc:spChg>
        <pc:spChg chg="add mod ord">
          <ac:chgData name="Sarah Felder" userId="0c033463-d016-422b-9a20-4342101671e7" providerId="ADAL" clId="{6A19BC5C-F8BA-46EC-88B5-CDF0F00DAD93}" dt="2022-04-26T14:33:20.765" v="2321" actId="27636"/>
          <ac:spMkLst>
            <pc:docMk/>
            <pc:sldMk cId="1367627108" sldId="1895"/>
            <ac:spMk id="8" creationId="{BFDCA215-7631-495F-9088-039BDB732856}"/>
          </ac:spMkLst>
        </pc:spChg>
      </pc:sldChg>
      <pc:sldChg chg="addSp delSp modSp new mod chgLayout">
        <pc:chgData name="Sarah Felder" userId="0c033463-d016-422b-9a20-4342101671e7" providerId="ADAL" clId="{6A19BC5C-F8BA-46EC-88B5-CDF0F00DAD93}" dt="2022-04-26T18:44:43.348" v="2822" actId="120"/>
        <pc:sldMkLst>
          <pc:docMk/>
          <pc:sldMk cId="1501973969" sldId="1896"/>
        </pc:sldMkLst>
        <pc:spChg chg="del mod ord">
          <ac:chgData name="Sarah Felder" userId="0c033463-d016-422b-9a20-4342101671e7" providerId="ADAL" clId="{6A19BC5C-F8BA-46EC-88B5-CDF0F00DAD93}" dt="2022-04-26T14:33:31.769" v="2323" actId="700"/>
          <ac:spMkLst>
            <pc:docMk/>
            <pc:sldMk cId="1501973969" sldId="1896"/>
            <ac:spMk id="2" creationId="{0C608250-ECED-4342-9395-91D7DF154F3F}"/>
          </ac:spMkLst>
        </pc:spChg>
        <pc:spChg chg="del mod ord">
          <ac:chgData name="Sarah Felder" userId="0c033463-d016-422b-9a20-4342101671e7" providerId="ADAL" clId="{6A19BC5C-F8BA-46EC-88B5-CDF0F00DAD93}" dt="2022-04-26T14:33:31.769" v="2323" actId="700"/>
          <ac:spMkLst>
            <pc:docMk/>
            <pc:sldMk cId="1501973969" sldId="1896"/>
            <ac:spMk id="3" creationId="{8BCB6708-34F1-408F-9208-9BC77D1A7238}"/>
          </ac:spMkLst>
        </pc:spChg>
        <pc:spChg chg="add mod ord">
          <ac:chgData name="Sarah Felder" userId="0c033463-d016-422b-9a20-4342101671e7" providerId="ADAL" clId="{6A19BC5C-F8BA-46EC-88B5-CDF0F00DAD93}" dt="2022-04-26T14:33:53.566" v="2338" actId="20577"/>
          <ac:spMkLst>
            <pc:docMk/>
            <pc:sldMk cId="1501973969" sldId="1896"/>
            <ac:spMk id="4" creationId="{58A6EC78-EBC8-48A3-8995-32180AC020CF}"/>
          </ac:spMkLst>
        </pc:spChg>
        <pc:spChg chg="add mod ord">
          <ac:chgData name="Sarah Felder" userId="0c033463-d016-422b-9a20-4342101671e7" providerId="ADAL" clId="{6A19BC5C-F8BA-46EC-88B5-CDF0F00DAD93}" dt="2022-04-26T18:44:43.348" v="2822" actId="120"/>
          <ac:spMkLst>
            <pc:docMk/>
            <pc:sldMk cId="1501973969" sldId="1896"/>
            <ac:spMk id="5" creationId="{6DA6410D-0FCA-4975-BE78-76AFD6ECAEEC}"/>
          </ac:spMkLst>
        </pc:spChg>
      </pc:sldChg>
      <pc:sldChg chg="addSp delSp modSp new del mod modClrScheme chgLayout">
        <pc:chgData name="Sarah Felder" userId="0c033463-d016-422b-9a20-4342101671e7" providerId="ADAL" clId="{6A19BC5C-F8BA-46EC-88B5-CDF0F00DAD93}" dt="2022-04-26T17:30:04.103" v="2732" actId="2696"/>
        <pc:sldMkLst>
          <pc:docMk/>
          <pc:sldMk cId="2626035216" sldId="1897"/>
        </pc:sldMkLst>
        <pc:spChg chg="del mod ord">
          <ac:chgData name="Sarah Felder" userId="0c033463-d016-422b-9a20-4342101671e7" providerId="ADAL" clId="{6A19BC5C-F8BA-46EC-88B5-CDF0F00DAD93}" dt="2022-04-26T14:34:52.846" v="2342" actId="700"/>
          <ac:spMkLst>
            <pc:docMk/>
            <pc:sldMk cId="2626035216" sldId="1897"/>
            <ac:spMk id="2" creationId="{A0F0CAB7-4817-4C43-90F9-641925165975}"/>
          </ac:spMkLst>
        </pc:spChg>
        <pc:spChg chg="del mod ord">
          <ac:chgData name="Sarah Felder" userId="0c033463-d016-422b-9a20-4342101671e7" providerId="ADAL" clId="{6A19BC5C-F8BA-46EC-88B5-CDF0F00DAD93}" dt="2022-04-26T14:34:52.846" v="2342" actId="700"/>
          <ac:spMkLst>
            <pc:docMk/>
            <pc:sldMk cId="2626035216" sldId="1897"/>
            <ac:spMk id="3" creationId="{60E59AF7-D3D4-4D86-8D62-F35612B09222}"/>
          </ac:spMkLst>
        </pc:spChg>
        <pc:spChg chg="add mod ord">
          <ac:chgData name="Sarah Felder" userId="0c033463-d016-422b-9a20-4342101671e7" providerId="ADAL" clId="{6A19BC5C-F8BA-46EC-88B5-CDF0F00DAD93}" dt="2022-04-26T17:27:11.976" v="2659" actId="1076"/>
          <ac:spMkLst>
            <pc:docMk/>
            <pc:sldMk cId="2626035216" sldId="1897"/>
            <ac:spMk id="4" creationId="{5DA26777-621A-45EE-9148-13513953DF6D}"/>
          </ac:spMkLst>
        </pc:spChg>
        <pc:spChg chg="add del mod ord">
          <ac:chgData name="Sarah Felder" userId="0c033463-d016-422b-9a20-4342101671e7" providerId="ADAL" clId="{6A19BC5C-F8BA-46EC-88B5-CDF0F00DAD93}" dt="2022-04-26T14:34:57.786" v="2343" actId="478"/>
          <ac:spMkLst>
            <pc:docMk/>
            <pc:sldMk cId="2626035216" sldId="1897"/>
            <ac:spMk id="5" creationId="{139143C3-BB7F-4F8C-98D4-F1801FEA4AC3}"/>
          </ac:spMkLst>
        </pc:spChg>
        <pc:spChg chg="add mod ord">
          <ac:chgData name="Sarah Felder" userId="0c033463-d016-422b-9a20-4342101671e7" providerId="ADAL" clId="{6A19BC5C-F8BA-46EC-88B5-CDF0F00DAD93}" dt="2022-04-26T17:27:16.862" v="2660" actId="1076"/>
          <ac:spMkLst>
            <pc:docMk/>
            <pc:sldMk cId="2626035216" sldId="1897"/>
            <ac:spMk id="6" creationId="{E582EE21-62DC-453A-8EE4-BF6551B8A918}"/>
          </ac:spMkLst>
        </pc:spChg>
        <pc:spChg chg="add mod">
          <ac:chgData name="Sarah Felder" userId="0c033463-d016-422b-9a20-4342101671e7" providerId="ADAL" clId="{6A19BC5C-F8BA-46EC-88B5-CDF0F00DAD93}" dt="2022-04-26T17:27:05.604" v="2658" actId="1076"/>
          <ac:spMkLst>
            <pc:docMk/>
            <pc:sldMk cId="2626035216" sldId="1897"/>
            <ac:spMk id="9" creationId="{AA0638D1-0163-4D79-9380-30ED38BACA10}"/>
          </ac:spMkLst>
        </pc:spChg>
        <pc:spChg chg="add mod">
          <ac:chgData name="Sarah Felder" userId="0c033463-d016-422b-9a20-4342101671e7" providerId="ADAL" clId="{6A19BC5C-F8BA-46EC-88B5-CDF0F00DAD93}" dt="2022-04-26T17:27:03.766" v="2657" actId="1076"/>
          <ac:spMkLst>
            <pc:docMk/>
            <pc:sldMk cId="2626035216" sldId="1897"/>
            <ac:spMk id="10" creationId="{D36798A8-021C-4FDE-AC24-03DDA620E712}"/>
          </ac:spMkLst>
        </pc:spChg>
        <pc:picChg chg="add del mod">
          <ac:chgData name="Sarah Felder" userId="0c033463-d016-422b-9a20-4342101671e7" providerId="ADAL" clId="{6A19BC5C-F8BA-46EC-88B5-CDF0F00DAD93}" dt="2022-04-26T14:35:10.347" v="2346" actId="478"/>
          <ac:picMkLst>
            <pc:docMk/>
            <pc:sldMk cId="2626035216" sldId="1897"/>
            <ac:picMk id="7" creationId="{38F32C7C-CC53-41A8-90BB-D808D857BA46}"/>
          </ac:picMkLst>
        </pc:picChg>
        <pc:picChg chg="add del mod">
          <ac:chgData name="Sarah Felder" userId="0c033463-d016-422b-9a20-4342101671e7" providerId="ADAL" clId="{6A19BC5C-F8BA-46EC-88B5-CDF0F00DAD93}" dt="2022-04-26T14:42:32.580" v="2459" actId="478"/>
          <ac:picMkLst>
            <pc:docMk/>
            <pc:sldMk cId="2626035216" sldId="1897"/>
            <ac:picMk id="8" creationId="{A3BEA915-7DA7-4F46-8514-F15752CCDBD6}"/>
          </ac:picMkLst>
        </pc:picChg>
      </pc:sldChg>
      <pc:sldChg chg="addSp delSp modSp new mod modClrScheme chgLayout">
        <pc:chgData name="Sarah Felder" userId="0c033463-d016-422b-9a20-4342101671e7" providerId="ADAL" clId="{6A19BC5C-F8BA-46EC-88B5-CDF0F00DAD93}" dt="2022-04-26T18:51:47.716" v="2839" actId="255"/>
        <pc:sldMkLst>
          <pc:docMk/>
          <pc:sldMk cId="4164058389" sldId="1898"/>
        </pc:sldMkLst>
        <pc:spChg chg="del mod ord">
          <ac:chgData name="Sarah Felder" userId="0c033463-d016-422b-9a20-4342101671e7" providerId="ADAL" clId="{6A19BC5C-F8BA-46EC-88B5-CDF0F00DAD93}" dt="2022-04-26T14:36:43.160" v="2415" actId="700"/>
          <ac:spMkLst>
            <pc:docMk/>
            <pc:sldMk cId="4164058389" sldId="1898"/>
            <ac:spMk id="2" creationId="{49279E15-857F-419E-A567-3EF0D3A4A3D5}"/>
          </ac:spMkLst>
        </pc:spChg>
        <pc:spChg chg="del">
          <ac:chgData name="Sarah Felder" userId="0c033463-d016-422b-9a20-4342101671e7" providerId="ADAL" clId="{6A19BC5C-F8BA-46EC-88B5-CDF0F00DAD93}" dt="2022-04-26T14:36:43.160" v="2415" actId="700"/>
          <ac:spMkLst>
            <pc:docMk/>
            <pc:sldMk cId="4164058389" sldId="1898"/>
            <ac:spMk id="3" creationId="{D426F331-A7EE-4AA8-AF3F-7356D4D790B6}"/>
          </ac:spMkLst>
        </pc:spChg>
        <pc:spChg chg="del mod ord">
          <ac:chgData name="Sarah Felder" userId="0c033463-d016-422b-9a20-4342101671e7" providerId="ADAL" clId="{6A19BC5C-F8BA-46EC-88B5-CDF0F00DAD93}" dt="2022-04-26T14:36:43.160" v="2415" actId="700"/>
          <ac:spMkLst>
            <pc:docMk/>
            <pc:sldMk cId="4164058389" sldId="1898"/>
            <ac:spMk id="4" creationId="{293FA5FE-F24D-43E9-B14A-B33668A68161}"/>
          </ac:spMkLst>
        </pc:spChg>
        <pc:spChg chg="add del mod ord">
          <ac:chgData name="Sarah Felder" userId="0c033463-d016-422b-9a20-4342101671e7" providerId="ADAL" clId="{6A19BC5C-F8BA-46EC-88B5-CDF0F00DAD93}" dt="2022-04-26T14:36:52.700" v="2416" actId="700"/>
          <ac:spMkLst>
            <pc:docMk/>
            <pc:sldMk cId="4164058389" sldId="1898"/>
            <ac:spMk id="5" creationId="{3A5287A4-725A-4DF0-A805-41CBE7478F43}"/>
          </ac:spMkLst>
        </pc:spChg>
        <pc:spChg chg="add del mod ord">
          <ac:chgData name="Sarah Felder" userId="0c033463-d016-422b-9a20-4342101671e7" providerId="ADAL" clId="{6A19BC5C-F8BA-46EC-88B5-CDF0F00DAD93}" dt="2022-04-26T14:36:52.700" v="2416" actId="700"/>
          <ac:spMkLst>
            <pc:docMk/>
            <pc:sldMk cId="4164058389" sldId="1898"/>
            <ac:spMk id="6" creationId="{45FB70B1-7B16-4B9E-97FC-1111D6549C71}"/>
          </ac:spMkLst>
        </pc:spChg>
        <pc:spChg chg="add mod">
          <ac:chgData name="Sarah Felder" userId="0c033463-d016-422b-9a20-4342101671e7" providerId="ADAL" clId="{6A19BC5C-F8BA-46EC-88B5-CDF0F00DAD93}" dt="2022-04-26T14:37:13.991" v="2434" actId="20577"/>
          <ac:spMkLst>
            <pc:docMk/>
            <pc:sldMk cId="4164058389" sldId="1898"/>
            <ac:spMk id="7" creationId="{C5523D6E-1E19-4945-8EAE-E50531CFFF51}"/>
          </ac:spMkLst>
        </pc:spChg>
        <pc:spChg chg="add mod">
          <ac:chgData name="Sarah Felder" userId="0c033463-d016-422b-9a20-4342101671e7" providerId="ADAL" clId="{6A19BC5C-F8BA-46EC-88B5-CDF0F00DAD93}" dt="2022-04-26T18:51:47.716" v="2839" actId="255"/>
          <ac:spMkLst>
            <pc:docMk/>
            <pc:sldMk cId="4164058389" sldId="1898"/>
            <ac:spMk id="8" creationId="{D84E8B48-2733-423E-9C3D-40EF07E8A5A2}"/>
          </ac:spMkLst>
        </pc:spChg>
        <pc:spChg chg="add del">
          <ac:chgData name="Sarah Felder" userId="0c033463-d016-422b-9a20-4342101671e7" providerId="ADAL" clId="{6A19BC5C-F8BA-46EC-88B5-CDF0F00DAD93}" dt="2022-04-26T14:37:59.273" v="2438" actId="22"/>
          <ac:spMkLst>
            <pc:docMk/>
            <pc:sldMk cId="4164058389" sldId="1898"/>
            <ac:spMk id="10" creationId="{8EAC3EAF-1467-4366-B18C-BA9E8B2D496C}"/>
          </ac:spMkLst>
        </pc:spChg>
      </pc:sldChg>
      <pc:sldChg chg="addSp delSp modSp new mod chgLayout">
        <pc:chgData name="Sarah Felder" userId="0c033463-d016-422b-9a20-4342101671e7" providerId="ADAL" clId="{6A19BC5C-F8BA-46EC-88B5-CDF0F00DAD93}" dt="2022-04-26T18:52:06.454" v="2859" actId="113"/>
        <pc:sldMkLst>
          <pc:docMk/>
          <pc:sldMk cId="2514358592" sldId="1899"/>
        </pc:sldMkLst>
        <pc:spChg chg="del mod ord">
          <ac:chgData name="Sarah Felder" userId="0c033463-d016-422b-9a20-4342101671e7" providerId="ADAL" clId="{6A19BC5C-F8BA-46EC-88B5-CDF0F00DAD93}" dt="2022-04-26T14:39:46.142" v="2452" actId="700"/>
          <ac:spMkLst>
            <pc:docMk/>
            <pc:sldMk cId="2514358592" sldId="1899"/>
            <ac:spMk id="2" creationId="{2B4B1087-54DE-4FB7-8F35-5ED2D56F34BE}"/>
          </ac:spMkLst>
        </pc:spChg>
        <pc:spChg chg="del mod ord">
          <ac:chgData name="Sarah Felder" userId="0c033463-d016-422b-9a20-4342101671e7" providerId="ADAL" clId="{6A19BC5C-F8BA-46EC-88B5-CDF0F00DAD93}" dt="2022-04-26T14:39:46.142" v="2452" actId="700"/>
          <ac:spMkLst>
            <pc:docMk/>
            <pc:sldMk cId="2514358592" sldId="1899"/>
            <ac:spMk id="3" creationId="{2B57ACB1-C53F-45FE-9280-581145A2ACD3}"/>
          </ac:spMkLst>
        </pc:spChg>
        <pc:spChg chg="add mod ord">
          <ac:chgData name="Sarah Felder" userId="0c033463-d016-422b-9a20-4342101671e7" providerId="ADAL" clId="{6A19BC5C-F8BA-46EC-88B5-CDF0F00DAD93}" dt="2022-04-26T18:52:03.266" v="2858" actId="20577"/>
          <ac:spMkLst>
            <pc:docMk/>
            <pc:sldMk cId="2514358592" sldId="1899"/>
            <ac:spMk id="4" creationId="{F22BD421-02D6-404F-9D9B-F9C45D28C857}"/>
          </ac:spMkLst>
        </pc:spChg>
        <pc:spChg chg="add mod ord">
          <ac:chgData name="Sarah Felder" userId="0c033463-d016-422b-9a20-4342101671e7" providerId="ADAL" clId="{6A19BC5C-F8BA-46EC-88B5-CDF0F00DAD93}" dt="2022-04-26T18:52:06.454" v="2859" actId="113"/>
          <ac:spMkLst>
            <pc:docMk/>
            <pc:sldMk cId="2514358592" sldId="1899"/>
            <ac:spMk id="5" creationId="{1E09836F-0034-4F39-B84A-B64F3E3B455D}"/>
          </ac:spMkLst>
        </pc:spChg>
      </pc:sldChg>
      <pc:sldChg chg="addSp delSp modSp new mod chgLayout">
        <pc:chgData name="Sarah Felder" userId="0c033463-d016-422b-9a20-4342101671e7" providerId="ADAL" clId="{6A19BC5C-F8BA-46EC-88B5-CDF0F00DAD93}" dt="2022-04-26T14:46:44.529" v="2501"/>
        <pc:sldMkLst>
          <pc:docMk/>
          <pc:sldMk cId="335755540" sldId="1900"/>
        </pc:sldMkLst>
        <pc:spChg chg="del">
          <ac:chgData name="Sarah Felder" userId="0c033463-d016-422b-9a20-4342101671e7" providerId="ADAL" clId="{6A19BC5C-F8BA-46EC-88B5-CDF0F00DAD93}" dt="2022-04-26T14:43:27.358" v="2486" actId="700"/>
          <ac:spMkLst>
            <pc:docMk/>
            <pc:sldMk cId="335755540" sldId="1900"/>
            <ac:spMk id="2" creationId="{40F0F242-504B-4C98-959C-CCDF40CD5192}"/>
          </ac:spMkLst>
        </pc:spChg>
        <pc:spChg chg="del">
          <ac:chgData name="Sarah Felder" userId="0c033463-d016-422b-9a20-4342101671e7" providerId="ADAL" clId="{6A19BC5C-F8BA-46EC-88B5-CDF0F00DAD93}" dt="2022-04-26T14:43:27.358" v="2486" actId="700"/>
          <ac:spMkLst>
            <pc:docMk/>
            <pc:sldMk cId="335755540" sldId="1900"/>
            <ac:spMk id="3" creationId="{D64ED3F0-B354-4215-AB31-7262A57603F0}"/>
          </ac:spMkLst>
        </pc:spChg>
        <pc:spChg chg="add mod">
          <ac:chgData name="Sarah Felder" userId="0c033463-d016-422b-9a20-4342101671e7" providerId="ADAL" clId="{6A19BC5C-F8BA-46EC-88B5-CDF0F00DAD93}" dt="2022-04-26T14:45:05.573" v="2495" actId="1076"/>
          <ac:spMkLst>
            <pc:docMk/>
            <pc:sldMk cId="335755540" sldId="1900"/>
            <ac:spMk id="4" creationId="{C0CD67CE-D1D1-4BAD-8DB2-4C386106D95F}"/>
          </ac:spMkLst>
        </pc:spChg>
        <pc:spChg chg="add mod">
          <ac:chgData name="Sarah Felder" userId="0c033463-d016-422b-9a20-4342101671e7" providerId="ADAL" clId="{6A19BC5C-F8BA-46EC-88B5-CDF0F00DAD93}" dt="2022-04-26T14:45:15.212" v="2497" actId="1076"/>
          <ac:spMkLst>
            <pc:docMk/>
            <pc:sldMk cId="335755540" sldId="1900"/>
            <ac:spMk id="5" creationId="{48097529-47B9-4F9F-8B9B-D0212F13519E}"/>
          </ac:spMkLst>
        </pc:spChg>
        <pc:spChg chg="add mod">
          <ac:chgData name="Sarah Felder" userId="0c033463-d016-422b-9a20-4342101671e7" providerId="ADAL" clId="{6A19BC5C-F8BA-46EC-88B5-CDF0F00DAD93}" dt="2022-04-26T14:46:27.817" v="2499" actId="1076"/>
          <ac:spMkLst>
            <pc:docMk/>
            <pc:sldMk cId="335755540" sldId="1900"/>
            <ac:spMk id="6" creationId="{35C7BD77-157F-4BAE-B25B-ABB4E3DE7E7D}"/>
          </ac:spMkLst>
        </pc:spChg>
        <pc:spChg chg="add mod">
          <ac:chgData name="Sarah Felder" userId="0c033463-d016-422b-9a20-4342101671e7" providerId="ADAL" clId="{6A19BC5C-F8BA-46EC-88B5-CDF0F00DAD93}" dt="2022-04-26T14:46:44.529" v="2501"/>
          <ac:spMkLst>
            <pc:docMk/>
            <pc:sldMk cId="335755540" sldId="1900"/>
            <ac:spMk id="7" creationId="{A2961515-D37D-4807-955E-CA4C7178B12C}"/>
          </ac:spMkLst>
        </pc:spChg>
      </pc:sldChg>
      <pc:sldChg chg="addSp delSp modSp new mod chgLayout">
        <pc:chgData name="Sarah Felder" userId="0c033463-d016-422b-9a20-4342101671e7" providerId="ADAL" clId="{6A19BC5C-F8BA-46EC-88B5-CDF0F00DAD93}" dt="2022-04-26T18:52:44.331" v="2891" actId="20577"/>
        <pc:sldMkLst>
          <pc:docMk/>
          <pc:sldMk cId="1190179772" sldId="1901"/>
        </pc:sldMkLst>
        <pc:spChg chg="add del mod ord">
          <ac:chgData name="Sarah Felder" userId="0c033463-d016-422b-9a20-4342101671e7" providerId="ADAL" clId="{6A19BC5C-F8BA-46EC-88B5-CDF0F00DAD93}" dt="2022-04-26T14:48:38.802" v="2504" actId="700"/>
          <ac:spMkLst>
            <pc:docMk/>
            <pc:sldMk cId="1190179772" sldId="1901"/>
            <ac:spMk id="2" creationId="{A9AA284B-BB28-4E86-ABF8-F248E8AB9BF4}"/>
          </ac:spMkLst>
        </pc:spChg>
        <pc:spChg chg="add del mod ord">
          <ac:chgData name="Sarah Felder" userId="0c033463-d016-422b-9a20-4342101671e7" providerId="ADAL" clId="{6A19BC5C-F8BA-46EC-88B5-CDF0F00DAD93}" dt="2022-04-26T14:48:38.802" v="2504" actId="700"/>
          <ac:spMkLst>
            <pc:docMk/>
            <pc:sldMk cId="1190179772" sldId="1901"/>
            <ac:spMk id="3" creationId="{47B43AEF-E78B-43D1-ACE6-8EB4319DBB58}"/>
          </ac:spMkLst>
        </pc:spChg>
        <pc:spChg chg="add mod ord">
          <ac:chgData name="Sarah Felder" userId="0c033463-d016-422b-9a20-4342101671e7" providerId="ADAL" clId="{6A19BC5C-F8BA-46EC-88B5-CDF0F00DAD93}" dt="2022-04-26T14:48:49.187" v="2519" actId="5793"/>
          <ac:spMkLst>
            <pc:docMk/>
            <pc:sldMk cId="1190179772" sldId="1901"/>
            <ac:spMk id="4" creationId="{864CCE68-E459-4489-9F2E-A9EFDB3C89B7}"/>
          </ac:spMkLst>
        </pc:spChg>
        <pc:spChg chg="add mod ord">
          <ac:chgData name="Sarah Felder" userId="0c033463-d016-422b-9a20-4342101671e7" providerId="ADAL" clId="{6A19BC5C-F8BA-46EC-88B5-CDF0F00DAD93}" dt="2022-04-26T18:52:44.331" v="2891" actId="20577"/>
          <ac:spMkLst>
            <pc:docMk/>
            <pc:sldMk cId="1190179772" sldId="1901"/>
            <ac:spMk id="5" creationId="{30AA9E5C-BFEB-4B54-9315-09B2F79A19AC}"/>
          </ac:spMkLst>
        </pc:spChg>
      </pc:sldChg>
      <pc:sldChg chg="addSp delSp modSp new del mod chgLayout">
        <pc:chgData name="Sarah Felder" userId="0c033463-d016-422b-9a20-4342101671e7" providerId="ADAL" clId="{6A19BC5C-F8BA-46EC-88B5-CDF0F00DAD93}" dt="2022-04-26T17:46:28.141" v="2751" actId="2696"/>
        <pc:sldMkLst>
          <pc:docMk/>
          <pc:sldMk cId="2546125829" sldId="1902"/>
        </pc:sldMkLst>
        <pc:spChg chg="del mod ord">
          <ac:chgData name="Sarah Felder" userId="0c033463-d016-422b-9a20-4342101671e7" providerId="ADAL" clId="{6A19BC5C-F8BA-46EC-88B5-CDF0F00DAD93}" dt="2022-04-26T16:39:00.678" v="2531" actId="700"/>
          <ac:spMkLst>
            <pc:docMk/>
            <pc:sldMk cId="2546125829" sldId="1902"/>
            <ac:spMk id="2" creationId="{CA49ACF1-1D4B-409F-BAA7-C94C3696488F}"/>
          </ac:spMkLst>
        </pc:spChg>
        <pc:spChg chg="del">
          <ac:chgData name="Sarah Felder" userId="0c033463-d016-422b-9a20-4342101671e7" providerId="ADAL" clId="{6A19BC5C-F8BA-46EC-88B5-CDF0F00DAD93}" dt="2022-04-26T16:39:00.678" v="2531" actId="700"/>
          <ac:spMkLst>
            <pc:docMk/>
            <pc:sldMk cId="2546125829" sldId="1902"/>
            <ac:spMk id="3" creationId="{95F43D0B-4D9F-46FC-BDFE-AC0224D23976}"/>
          </ac:spMkLst>
        </pc:spChg>
        <pc:spChg chg="del mod ord">
          <ac:chgData name="Sarah Felder" userId="0c033463-d016-422b-9a20-4342101671e7" providerId="ADAL" clId="{6A19BC5C-F8BA-46EC-88B5-CDF0F00DAD93}" dt="2022-04-26T16:39:00.678" v="2531" actId="700"/>
          <ac:spMkLst>
            <pc:docMk/>
            <pc:sldMk cId="2546125829" sldId="1902"/>
            <ac:spMk id="4" creationId="{A133C166-3AE5-4600-8EDA-68B1972B256F}"/>
          </ac:spMkLst>
        </pc:spChg>
        <pc:spChg chg="add mod ord">
          <ac:chgData name="Sarah Felder" userId="0c033463-d016-422b-9a20-4342101671e7" providerId="ADAL" clId="{6A19BC5C-F8BA-46EC-88B5-CDF0F00DAD93}" dt="2022-04-26T16:46:02.642" v="2560" actId="20577"/>
          <ac:spMkLst>
            <pc:docMk/>
            <pc:sldMk cId="2546125829" sldId="1902"/>
            <ac:spMk id="5" creationId="{44A52D9E-C934-4103-B5F5-9D85AFAAE565}"/>
          </ac:spMkLst>
        </pc:spChg>
        <pc:spChg chg="add mod ord">
          <ac:chgData name="Sarah Felder" userId="0c033463-d016-422b-9a20-4342101671e7" providerId="ADAL" clId="{6A19BC5C-F8BA-46EC-88B5-CDF0F00DAD93}" dt="2022-04-26T16:46:48.468" v="2564"/>
          <ac:spMkLst>
            <pc:docMk/>
            <pc:sldMk cId="2546125829" sldId="1902"/>
            <ac:spMk id="6" creationId="{D691C381-467C-4EE3-ACC6-A6C65BD6DD48}"/>
          </ac:spMkLst>
        </pc:spChg>
      </pc:sldChg>
      <pc:sldChg chg="addSp delSp modSp new del mod chgLayout">
        <pc:chgData name="Sarah Felder" userId="0c033463-d016-422b-9a20-4342101671e7" providerId="ADAL" clId="{6A19BC5C-F8BA-46EC-88B5-CDF0F00DAD93}" dt="2022-04-26T17:46:28.141" v="2751" actId="2696"/>
        <pc:sldMkLst>
          <pc:docMk/>
          <pc:sldMk cId="2736848914" sldId="1903"/>
        </pc:sldMkLst>
        <pc:spChg chg="del mod ord">
          <ac:chgData name="Sarah Felder" userId="0c033463-d016-422b-9a20-4342101671e7" providerId="ADAL" clId="{6A19BC5C-F8BA-46EC-88B5-CDF0F00DAD93}" dt="2022-04-26T16:48:25.485" v="2566" actId="700"/>
          <ac:spMkLst>
            <pc:docMk/>
            <pc:sldMk cId="2736848914" sldId="1903"/>
            <ac:spMk id="2" creationId="{00E382F5-AE74-461D-BE9D-28D6D882CC37}"/>
          </ac:spMkLst>
        </pc:spChg>
        <pc:spChg chg="del mod ord">
          <ac:chgData name="Sarah Felder" userId="0c033463-d016-422b-9a20-4342101671e7" providerId="ADAL" clId="{6A19BC5C-F8BA-46EC-88B5-CDF0F00DAD93}" dt="2022-04-26T16:48:25.485" v="2566" actId="700"/>
          <ac:spMkLst>
            <pc:docMk/>
            <pc:sldMk cId="2736848914" sldId="1903"/>
            <ac:spMk id="3" creationId="{AE3371FE-B1FD-40BC-9604-484BB8B04146}"/>
          </ac:spMkLst>
        </pc:spChg>
        <pc:spChg chg="add mod ord">
          <ac:chgData name="Sarah Felder" userId="0c033463-d016-422b-9a20-4342101671e7" providerId="ADAL" clId="{6A19BC5C-F8BA-46EC-88B5-CDF0F00DAD93}" dt="2022-04-26T17:12:22.659" v="2651" actId="20577"/>
          <ac:spMkLst>
            <pc:docMk/>
            <pc:sldMk cId="2736848914" sldId="1903"/>
            <ac:spMk id="4" creationId="{D70D4C18-B7BF-45AA-8E06-D8FD1A3C9DDB}"/>
          </ac:spMkLst>
        </pc:spChg>
        <pc:spChg chg="add mod ord">
          <ac:chgData name="Sarah Felder" userId="0c033463-d016-422b-9a20-4342101671e7" providerId="ADAL" clId="{6A19BC5C-F8BA-46EC-88B5-CDF0F00DAD93}" dt="2022-04-26T16:48:56.417" v="2599" actId="27636"/>
          <ac:spMkLst>
            <pc:docMk/>
            <pc:sldMk cId="2736848914" sldId="1903"/>
            <ac:spMk id="5" creationId="{2F38ED77-FCE9-4DC9-9C8A-447114510A81}"/>
          </ac:spMkLst>
        </pc:spChg>
      </pc:sldChg>
      <pc:sldChg chg="addSp delSp modSp new del mod chgLayout">
        <pc:chgData name="Sarah Felder" userId="0c033463-d016-422b-9a20-4342101671e7" providerId="ADAL" clId="{6A19BC5C-F8BA-46EC-88B5-CDF0F00DAD93}" dt="2022-04-26T17:46:28.141" v="2751" actId="2696"/>
        <pc:sldMkLst>
          <pc:docMk/>
          <pc:sldMk cId="2229048101" sldId="1904"/>
        </pc:sldMkLst>
        <pc:spChg chg="del mod ord">
          <ac:chgData name="Sarah Felder" userId="0c033463-d016-422b-9a20-4342101671e7" providerId="ADAL" clId="{6A19BC5C-F8BA-46EC-88B5-CDF0F00DAD93}" dt="2022-04-26T16:49:11.500" v="2601" actId="700"/>
          <ac:spMkLst>
            <pc:docMk/>
            <pc:sldMk cId="2229048101" sldId="1904"/>
            <ac:spMk id="2" creationId="{2EACC2F9-C59C-4372-89CF-E25AB2B1BBAB}"/>
          </ac:spMkLst>
        </pc:spChg>
        <pc:spChg chg="del mod ord">
          <ac:chgData name="Sarah Felder" userId="0c033463-d016-422b-9a20-4342101671e7" providerId="ADAL" clId="{6A19BC5C-F8BA-46EC-88B5-CDF0F00DAD93}" dt="2022-04-26T16:49:11.500" v="2601" actId="700"/>
          <ac:spMkLst>
            <pc:docMk/>
            <pc:sldMk cId="2229048101" sldId="1904"/>
            <ac:spMk id="3" creationId="{50C54A45-5CD6-4B06-973A-D82E757AB727}"/>
          </ac:spMkLst>
        </pc:spChg>
        <pc:spChg chg="add mod ord">
          <ac:chgData name="Sarah Felder" userId="0c033463-d016-422b-9a20-4342101671e7" providerId="ADAL" clId="{6A19BC5C-F8BA-46EC-88B5-CDF0F00DAD93}" dt="2022-04-26T17:13:11.421" v="2652" actId="20577"/>
          <ac:spMkLst>
            <pc:docMk/>
            <pc:sldMk cId="2229048101" sldId="1904"/>
            <ac:spMk id="4" creationId="{4B1FBC80-A37C-41D5-9031-16A7363F2CCE}"/>
          </ac:spMkLst>
        </pc:spChg>
        <pc:spChg chg="add mod ord">
          <ac:chgData name="Sarah Felder" userId="0c033463-d016-422b-9a20-4342101671e7" providerId="ADAL" clId="{6A19BC5C-F8BA-46EC-88B5-CDF0F00DAD93}" dt="2022-04-26T16:49:36.442" v="2620" actId="27636"/>
          <ac:spMkLst>
            <pc:docMk/>
            <pc:sldMk cId="2229048101" sldId="1904"/>
            <ac:spMk id="5" creationId="{C88AA283-857A-4EA8-8479-1DC7FCF28D35}"/>
          </ac:spMkLst>
        </pc:spChg>
      </pc:sldChg>
      <pc:sldChg chg="modSp new del mod">
        <pc:chgData name="Sarah Felder" userId="0c033463-d016-422b-9a20-4342101671e7" providerId="ADAL" clId="{6A19BC5C-F8BA-46EC-88B5-CDF0F00DAD93}" dt="2022-04-26T17:46:28.141" v="2751" actId="2696"/>
        <pc:sldMkLst>
          <pc:docMk/>
          <pc:sldMk cId="758888907" sldId="1905"/>
        </pc:sldMkLst>
        <pc:spChg chg="mod">
          <ac:chgData name="Sarah Felder" userId="0c033463-d016-422b-9a20-4342101671e7" providerId="ADAL" clId="{6A19BC5C-F8BA-46EC-88B5-CDF0F00DAD93}" dt="2022-04-26T16:50:38.097" v="2625" actId="20577"/>
          <ac:spMkLst>
            <pc:docMk/>
            <pc:sldMk cId="758888907" sldId="1905"/>
            <ac:spMk id="3" creationId="{D8C16761-D28E-45A4-A309-99ECF4CC78F2}"/>
          </ac:spMkLst>
        </pc:spChg>
      </pc:sldChg>
      <pc:sldChg chg="addSp delSp modSp new del mod chgLayout">
        <pc:chgData name="Sarah Felder" userId="0c033463-d016-422b-9a20-4342101671e7" providerId="ADAL" clId="{6A19BC5C-F8BA-46EC-88B5-CDF0F00DAD93}" dt="2022-04-26T17:46:28.141" v="2751" actId="2696"/>
        <pc:sldMkLst>
          <pc:docMk/>
          <pc:sldMk cId="338568221" sldId="1906"/>
        </pc:sldMkLst>
        <pc:spChg chg="del mod ord">
          <ac:chgData name="Sarah Felder" userId="0c033463-d016-422b-9a20-4342101671e7" providerId="ADAL" clId="{6A19BC5C-F8BA-46EC-88B5-CDF0F00DAD93}" dt="2022-04-26T16:56:50.379" v="2627" actId="700"/>
          <ac:spMkLst>
            <pc:docMk/>
            <pc:sldMk cId="338568221" sldId="1906"/>
            <ac:spMk id="2" creationId="{818D511C-DF87-4E42-B549-A370B0A9FD5E}"/>
          </ac:spMkLst>
        </pc:spChg>
        <pc:spChg chg="del mod ord">
          <ac:chgData name="Sarah Felder" userId="0c033463-d016-422b-9a20-4342101671e7" providerId="ADAL" clId="{6A19BC5C-F8BA-46EC-88B5-CDF0F00DAD93}" dt="2022-04-26T16:56:50.379" v="2627" actId="700"/>
          <ac:spMkLst>
            <pc:docMk/>
            <pc:sldMk cId="338568221" sldId="1906"/>
            <ac:spMk id="3" creationId="{4689A3DF-D4E3-4620-A51C-1A8C1984A0B7}"/>
          </ac:spMkLst>
        </pc:spChg>
        <pc:spChg chg="add mod ord">
          <ac:chgData name="Sarah Felder" userId="0c033463-d016-422b-9a20-4342101671e7" providerId="ADAL" clId="{6A19BC5C-F8BA-46EC-88B5-CDF0F00DAD93}" dt="2022-04-26T17:12:15.888" v="2650" actId="20577"/>
          <ac:spMkLst>
            <pc:docMk/>
            <pc:sldMk cId="338568221" sldId="1906"/>
            <ac:spMk id="4" creationId="{86B6F590-E7AB-427D-9B41-35835AC66382}"/>
          </ac:spMkLst>
        </pc:spChg>
        <pc:spChg chg="add mod ord">
          <ac:chgData name="Sarah Felder" userId="0c033463-d016-422b-9a20-4342101671e7" providerId="ADAL" clId="{6A19BC5C-F8BA-46EC-88B5-CDF0F00DAD93}" dt="2022-04-26T16:58:17.385" v="2645" actId="20577"/>
          <ac:spMkLst>
            <pc:docMk/>
            <pc:sldMk cId="338568221" sldId="1906"/>
            <ac:spMk id="5" creationId="{6BA0798D-D31F-4A92-A936-4FED13D4ED4A}"/>
          </ac:spMkLst>
        </pc:spChg>
      </pc:sldChg>
      <pc:sldChg chg="addSp delSp modSp new del mod chgLayout">
        <pc:chgData name="Sarah Felder" userId="0c033463-d016-422b-9a20-4342101671e7" providerId="ADAL" clId="{6A19BC5C-F8BA-46EC-88B5-CDF0F00DAD93}" dt="2022-04-26T17:46:28.141" v="2751" actId="2696"/>
        <pc:sldMkLst>
          <pc:docMk/>
          <pc:sldMk cId="561757014" sldId="1907"/>
        </pc:sldMkLst>
        <pc:spChg chg="del mod ord">
          <ac:chgData name="Sarah Felder" userId="0c033463-d016-422b-9a20-4342101671e7" providerId="ADAL" clId="{6A19BC5C-F8BA-46EC-88B5-CDF0F00DAD93}" dt="2022-04-26T16:59:16.718" v="2647" actId="700"/>
          <ac:spMkLst>
            <pc:docMk/>
            <pc:sldMk cId="561757014" sldId="1907"/>
            <ac:spMk id="2" creationId="{FA0A8B98-D76C-43A9-95A8-624A41C02CB3}"/>
          </ac:spMkLst>
        </pc:spChg>
        <pc:spChg chg="del mod ord">
          <ac:chgData name="Sarah Felder" userId="0c033463-d016-422b-9a20-4342101671e7" providerId="ADAL" clId="{6A19BC5C-F8BA-46EC-88B5-CDF0F00DAD93}" dt="2022-04-26T16:59:16.718" v="2647" actId="700"/>
          <ac:spMkLst>
            <pc:docMk/>
            <pc:sldMk cId="561757014" sldId="1907"/>
            <ac:spMk id="3" creationId="{166523B9-C988-4089-8ACE-405D32B79E83}"/>
          </ac:spMkLst>
        </pc:spChg>
        <pc:spChg chg="add del mod ord">
          <ac:chgData name="Sarah Felder" userId="0c033463-d016-422b-9a20-4342101671e7" providerId="ADAL" clId="{6A19BC5C-F8BA-46EC-88B5-CDF0F00DAD93}" dt="2022-04-26T16:59:21.873" v="2648" actId="700"/>
          <ac:spMkLst>
            <pc:docMk/>
            <pc:sldMk cId="561757014" sldId="1907"/>
            <ac:spMk id="4" creationId="{9EA5A2A8-D0B4-4973-9562-FBC5F4CF31F7}"/>
          </ac:spMkLst>
        </pc:spChg>
        <pc:spChg chg="add del mod ord">
          <ac:chgData name="Sarah Felder" userId="0c033463-d016-422b-9a20-4342101671e7" providerId="ADAL" clId="{6A19BC5C-F8BA-46EC-88B5-CDF0F00DAD93}" dt="2022-04-26T16:59:21.873" v="2648" actId="700"/>
          <ac:spMkLst>
            <pc:docMk/>
            <pc:sldMk cId="561757014" sldId="1907"/>
            <ac:spMk id="5" creationId="{2BE87E76-D4A6-40B6-B3AC-8FF2E4B3E30A}"/>
          </ac:spMkLst>
        </pc:spChg>
        <pc:spChg chg="add del mod ord">
          <ac:chgData name="Sarah Felder" userId="0c033463-d016-422b-9a20-4342101671e7" providerId="ADAL" clId="{6A19BC5C-F8BA-46EC-88B5-CDF0F00DAD93}" dt="2022-04-26T17:00:04.877" v="2649" actId="700"/>
          <ac:spMkLst>
            <pc:docMk/>
            <pc:sldMk cId="561757014" sldId="1907"/>
            <ac:spMk id="6" creationId="{327BFF43-F669-48A5-9865-BAEAD70E9B02}"/>
          </ac:spMkLst>
        </pc:spChg>
        <pc:spChg chg="add del mod ord">
          <ac:chgData name="Sarah Felder" userId="0c033463-d016-422b-9a20-4342101671e7" providerId="ADAL" clId="{6A19BC5C-F8BA-46EC-88B5-CDF0F00DAD93}" dt="2022-04-26T17:00:04.877" v="2649" actId="700"/>
          <ac:spMkLst>
            <pc:docMk/>
            <pc:sldMk cId="561757014" sldId="1907"/>
            <ac:spMk id="7" creationId="{14224D6E-FC73-4CF4-9A7F-073515AD79AE}"/>
          </ac:spMkLst>
        </pc:spChg>
        <pc:spChg chg="add mod ord">
          <ac:chgData name="Sarah Felder" userId="0c033463-d016-422b-9a20-4342101671e7" providerId="ADAL" clId="{6A19BC5C-F8BA-46EC-88B5-CDF0F00DAD93}" dt="2022-04-26T17:00:04.877" v="2649" actId="700"/>
          <ac:spMkLst>
            <pc:docMk/>
            <pc:sldMk cId="561757014" sldId="1907"/>
            <ac:spMk id="8" creationId="{454B5449-008B-4975-B1B9-DC5790F38FEE}"/>
          </ac:spMkLst>
        </pc:spChg>
        <pc:spChg chg="add mod ord">
          <ac:chgData name="Sarah Felder" userId="0c033463-d016-422b-9a20-4342101671e7" providerId="ADAL" clId="{6A19BC5C-F8BA-46EC-88B5-CDF0F00DAD93}" dt="2022-04-26T17:00:04.877" v="2649" actId="700"/>
          <ac:spMkLst>
            <pc:docMk/>
            <pc:sldMk cId="561757014" sldId="1907"/>
            <ac:spMk id="9" creationId="{D376A848-9CA3-43C0-8E1F-D7E26C7B5786}"/>
          </ac:spMkLst>
        </pc:spChg>
      </pc:sldChg>
      <pc:sldChg chg="del">
        <pc:chgData name="Sarah Felder" userId="0c033463-d016-422b-9a20-4342101671e7" providerId="ADAL" clId="{6A19BC5C-F8BA-46EC-88B5-CDF0F00DAD93}" dt="2022-04-26T17:46:43.758" v="2752" actId="2696"/>
        <pc:sldMkLst>
          <pc:docMk/>
          <pc:sldMk cId="3434021096" sldId="1907"/>
        </pc:sldMkLst>
      </pc:sldChg>
      <pc:sldChg chg="addSp delSp modSp new mod modClrScheme chgLayout">
        <pc:chgData name="Sarah Felder" userId="0c033463-d016-422b-9a20-4342101671e7" providerId="ADAL" clId="{6A19BC5C-F8BA-46EC-88B5-CDF0F00DAD93}" dt="2022-04-26T18:50:52.671" v="2830" actId="5793"/>
        <pc:sldMkLst>
          <pc:docMk/>
          <pc:sldMk cId="300009286" sldId="1908"/>
        </pc:sldMkLst>
        <pc:spChg chg="del mod ord">
          <ac:chgData name="Sarah Felder" userId="0c033463-d016-422b-9a20-4342101671e7" providerId="ADAL" clId="{6A19BC5C-F8BA-46EC-88B5-CDF0F00DAD93}" dt="2022-04-26T17:27:29.552" v="2662" actId="700"/>
          <ac:spMkLst>
            <pc:docMk/>
            <pc:sldMk cId="300009286" sldId="1908"/>
            <ac:spMk id="2" creationId="{4DDC4D6C-FEEC-4D0C-8D72-D3533A524801}"/>
          </ac:spMkLst>
        </pc:spChg>
        <pc:spChg chg="del">
          <ac:chgData name="Sarah Felder" userId="0c033463-d016-422b-9a20-4342101671e7" providerId="ADAL" clId="{6A19BC5C-F8BA-46EC-88B5-CDF0F00DAD93}" dt="2022-04-26T17:27:29.552" v="2662" actId="700"/>
          <ac:spMkLst>
            <pc:docMk/>
            <pc:sldMk cId="300009286" sldId="1908"/>
            <ac:spMk id="3" creationId="{B280284B-8747-4DA8-8948-3DB58E5A95A4}"/>
          </ac:spMkLst>
        </pc:spChg>
        <pc:spChg chg="del mod ord">
          <ac:chgData name="Sarah Felder" userId="0c033463-d016-422b-9a20-4342101671e7" providerId="ADAL" clId="{6A19BC5C-F8BA-46EC-88B5-CDF0F00DAD93}" dt="2022-04-26T17:27:29.552" v="2662" actId="700"/>
          <ac:spMkLst>
            <pc:docMk/>
            <pc:sldMk cId="300009286" sldId="1908"/>
            <ac:spMk id="4" creationId="{76257C73-F335-4FFF-97B4-F81753447D20}"/>
          </ac:spMkLst>
        </pc:spChg>
        <pc:spChg chg="add mod ord">
          <ac:chgData name="Sarah Felder" userId="0c033463-d016-422b-9a20-4342101671e7" providerId="ADAL" clId="{6A19BC5C-F8BA-46EC-88B5-CDF0F00DAD93}" dt="2022-04-26T18:50:52.671" v="2830" actId="5793"/>
          <ac:spMkLst>
            <pc:docMk/>
            <pc:sldMk cId="300009286" sldId="1908"/>
            <ac:spMk id="5" creationId="{0F6607A8-E8EA-49C1-AAD5-D23B86814D2C}"/>
          </ac:spMkLst>
        </pc:spChg>
        <pc:spChg chg="add mod ord">
          <ac:chgData name="Sarah Felder" userId="0c033463-d016-422b-9a20-4342101671e7" providerId="ADAL" clId="{6A19BC5C-F8BA-46EC-88B5-CDF0F00DAD93}" dt="2022-04-26T17:37:02.401" v="2734" actId="1076"/>
          <ac:spMkLst>
            <pc:docMk/>
            <pc:sldMk cId="300009286" sldId="1908"/>
            <ac:spMk id="6" creationId="{E20B8FF4-2521-433F-832F-C8E36E088AC8}"/>
          </ac:spMkLst>
        </pc:spChg>
      </pc:sldChg>
      <pc:sldChg chg="addSp modSp mod">
        <pc:chgData name="Sarah Felder" userId="0c033463-d016-422b-9a20-4342101671e7" providerId="ADAL" clId="{6A19BC5C-F8BA-46EC-88B5-CDF0F00DAD93}" dt="2022-04-26T17:51:19.658" v="2763" actId="1076"/>
        <pc:sldMkLst>
          <pc:docMk/>
          <pc:sldMk cId="2802680752" sldId="1909"/>
        </pc:sldMkLst>
        <pc:spChg chg="add mod ord">
          <ac:chgData name="Sarah Felder" userId="0c033463-d016-422b-9a20-4342101671e7" providerId="ADAL" clId="{6A19BC5C-F8BA-46EC-88B5-CDF0F00DAD93}" dt="2022-04-26T17:51:19.658" v="2763" actId="1076"/>
          <ac:spMkLst>
            <pc:docMk/>
            <pc:sldMk cId="2802680752" sldId="1909"/>
            <ac:spMk id="2" creationId="{FBCDF137-E18F-4A9B-9B4B-F98CABC6E28C}"/>
          </ac:spMkLst>
        </pc:spChg>
      </pc:sldChg>
      <pc:sldChg chg="addSp modSp mod">
        <pc:chgData name="Sarah Felder" userId="0c033463-d016-422b-9a20-4342101671e7" providerId="ADAL" clId="{6A19BC5C-F8BA-46EC-88B5-CDF0F00DAD93}" dt="2022-04-26T17:52:57.416" v="2773" actId="1582"/>
        <pc:sldMkLst>
          <pc:docMk/>
          <pc:sldMk cId="4282121038" sldId="1910"/>
        </pc:sldMkLst>
        <pc:spChg chg="add mod ord">
          <ac:chgData name="Sarah Felder" userId="0c033463-d016-422b-9a20-4342101671e7" providerId="ADAL" clId="{6A19BC5C-F8BA-46EC-88B5-CDF0F00DAD93}" dt="2022-04-26T17:52:57.416" v="2773" actId="1582"/>
          <ac:spMkLst>
            <pc:docMk/>
            <pc:sldMk cId="4282121038" sldId="1910"/>
            <ac:spMk id="2" creationId="{AB41756F-582B-4178-93BA-BDE5C2B74994}"/>
          </ac:spMkLst>
        </pc:spChg>
      </pc:sldChg>
      <pc:sldChg chg="modSp new mod">
        <pc:chgData name="Sarah Felder" userId="0c033463-d016-422b-9a20-4342101671e7" providerId="ADAL" clId="{6A19BC5C-F8BA-46EC-88B5-CDF0F00DAD93}" dt="2022-04-26T18:50:46.620" v="2828" actId="5793"/>
        <pc:sldMkLst>
          <pc:docMk/>
          <pc:sldMk cId="1620580584" sldId="1911"/>
        </pc:sldMkLst>
        <pc:spChg chg="mod">
          <ac:chgData name="Sarah Felder" userId="0c033463-d016-422b-9a20-4342101671e7" providerId="ADAL" clId="{6A19BC5C-F8BA-46EC-88B5-CDF0F00DAD93}" dt="2022-04-26T17:53:46.610" v="2793" actId="20577"/>
          <ac:spMkLst>
            <pc:docMk/>
            <pc:sldMk cId="1620580584" sldId="1911"/>
            <ac:spMk id="2" creationId="{0797BCEB-19CE-4E7D-A692-2A262908F49C}"/>
          </ac:spMkLst>
        </pc:spChg>
        <pc:spChg chg="mod">
          <ac:chgData name="Sarah Felder" userId="0c033463-d016-422b-9a20-4342101671e7" providerId="ADAL" clId="{6A19BC5C-F8BA-46EC-88B5-CDF0F00DAD93}" dt="2022-04-26T18:50:46.620" v="2828" actId="5793"/>
          <ac:spMkLst>
            <pc:docMk/>
            <pc:sldMk cId="1620580584" sldId="1911"/>
            <ac:spMk id="3" creationId="{0C43490B-19F2-479E-BC13-E6A95FB999B7}"/>
          </ac:spMkLst>
        </pc:spChg>
      </pc:sldChg>
      <pc:sldChg chg="addSp delSp modSp new mod setBg modClrScheme chgLayout">
        <pc:chgData name="Sarah Felder" userId="0c033463-d016-422b-9a20-4342101671e7" providerId="ADAL" clId="{6A19BC5C-F8BA-46EC-88B5-CDF0F00DAD93}" dt="2022-04-26T18:24:55.814" v="2819" actId="14100"/>
        <pc:sldMkLst>
          <pc:docMk/>
          <pc:sldMk cId="1968845962" sldId="1912"/>
        </pc:sldMkLst>
        <pc:spChg chg="del">
          <ac:chgData name="Sarah Felder" userId="0c033463-d016-422b-9a20-4342101671e7" providerId="ADAL" clId="{6A19BC5C-F8BA-46EC-88B5-CDF0F00DAD93}" dt="2022-04-26T18:23:59.398" v="2803" actId="700"/>
          <ac:spMkLst>
            <pc:docMk/>
            <pc:sldMk cId="1968845962" sldId="1912"/>
            <ac:spMk id="2" creationId="{C5E6F9E5-04E2-4E3E-B6C7-C8A918B5B9A1}"/>
          </ac:spMkLst>
        </pc:spChg>
        <pc:spChg chg="del">
          <ac:chgData name="Sarah Felder" userId="0c033463-d016-422b-9a20-4342101671e7" providerId="ADAL" clId="{6A19BC5C-F8BA-46EC-88B5-CDF0F00DAD93}" dt="2022-04-26T18:23:59.398" v="2803" actId="700"/>
          <ac:spMkLst>
            <pc:docMk/>
            <pc:sldMk cId="1968845962" sldId="1912"/>
            <ac:spMk id="3" creationId="{4C21B186-D5FD-45AE-BAA3-B5CF3FEA7364}"/>
          </ac:spMkLst>
        </pc:spChg>
        <pc:spChg chg="del">
          <ac:chgData name="Sarah Felder" userId="0c033463-d016-422b-9a20-4342101671e7" providerId="ADAL" clId="{6A19BC5C-F8BA-46EC-88B5-CDF0F00DAD93}" dt="2022-04-26T18:23:59.398" v="2803" actId="700"/>
          <ac:spMkLst>
            <pc:docMk/>
            <pc:sldMk cId="1968845962" sldId="1912"/>
            <ac:spMk id="4" creationId="{2D8D539B-2364-4B4D-8CE6-5AD23F631FED}"/>
          </ac:spMkLst>
        </pc:spChg>
        <pc:spChg chg="add del">
          <ac:chgData name="Sarah Felder" userId="0c033463-d016-422b-9a20-4342101671e7" providerId="ADAL" clId="{6A19BC5C-F8BA-46EC-88B5-CDF0F00DAD93}" dt="2022-04-26T18:24:24.204" v="2808" actId="26606"/>
          <ac:spMkLst>
            <pc:docMk/>
            <pc:sldMk cId="1968845962" sldId="1912"/>
            <ac:spMk id="11" creationId="{AB8C311F-7253-4AED-9701-7FC0708C41C7}"/>
          </ac:spMkLst>
        </pc:spChg>
        <pc:spChg chg="add del">
          <ac:chgData name="Sarah Felder" userId="0c033463-d016-422b-9a20-4342101671e7" providerId="ADAL" clId="{6A19BC5C-F8BA-46EC-88B5-CDF0F00DAD93}" dt="2022-04-26T18:24:24.204" v="2808" actId="26606"/>
          <ac:spMkLst>
            <pc:docMk/>
            <pc:sldMk cId="1968845962" sldId="1912"/>
            <ac:spMk id="13" creationId="{FD073016-B734-483B-8953-5BADEE145112}"/>
          </ac:spMkLst>
        </pc:spChg>
        <pc:spChg chg="add del">
          <ac:chgData name="Sarah Felder" userId="0c033463-d016-422b-9a20-4342101671e7" providerId="ADAL" clId="{6A19BC5C-F8BA-46EC-88B5-CDF0F00DAD93}" dt="2022-04-26T18:24:24.204" v="2808" actId="26606"/>
          <ac:spMkLst>
            <pc:docMk/>
            <pc:sldMk cId="1968845962" sldId="1912"/>
            <ac:spMk id="15" creationId="{90A7EAB6-59D3-4325-8DE6-E0CA4009CE53}"/>
          </ac:spMkLst>
        </pc:spChg>
        <pc:spChg chg="add del">
          <ac:chgData name="Sarah Felder" userId="0c033463-d016-422b-9a20-4342101671e7" providerId="ADAL" clId="{6A19BC5C-F8BA-46EC-88B5-CDF0F00DAD93}" dt="2022-04-26T18:24:24.204" v="2808" actId="26606"/>
          <ac:spMkLst>
            <pc:docMk/>
            <pc:sldMk cId="1968845962" sldId="1912"/>
            <ac:spMk id="17" creationId="{A8D57A06-A426-446D-B02C-A2DC6B62E45E}"/>
          </ac:spMkLst>
        </pc:spChg>
        <pc:spChg chg="add del">
          <ac:chgData name="Sarah Felder" userId="0c033463-d016-422b-9a20-4342101671e7" providerId="ADAL" clId="{6A19BC5C-F8BA-46EC-88B5-CDF0F00DAD93}" dt="2022-04-26T18:24:28.048" v="2810" actId="26606"/>
          <ac:spMkLst>
            <pc:docMk/>
            <pc:sldMk cId="1968845962" sldId="1912"/>
            <ac:spMk id="19" creationId="{AB8C311F-7253-4AED-9701-7FC0708C41C7}"/>
          </ac:spMkLst>
        </pc:spChg>
        <pc:spChg chg="add del">
          <ac:chgData name="Sarah Felder" userId="0c033463-d016-422b-9a20-4342101671e7" providerId="ADAL" clId="{6A19BC5C-F8BA-46EC-88B5-CDF0F00DAD93}" dt="2022-04-26T18:24:28.048" v="2810" actId="26606"/>
          <ac:spMkLst>
            <pc:docMk/>
            <pc:sldMk cId="1968845962" sldId="1912"/>
            <ac:spMk id="20" creationId="{E2384209-CB15-4CDF-9D31-C44FD9A3F20D}"/>
          </ac:spMkLst>
        </pc:spChg>
        <pc:spChg chg="add del">
          <ac:chgData name="Sarah Felder" userId="0c033463-d016-422b-9a20-4342101671e7" providerId="ADAL" clId="{6A19BC5C-F8BA-46EC-88B5-CDF0F00DAD93}" dt="2022-04-26T18:24:28.048" v="2810" actId="26606"/>
          <ac:spMkLst>
            <pc:docMk/>
            <pc:sldMk cId="1968845962" sldId="1912"/>
            <ac:spMk id="21" creationId="{2633B3B5-CC90-43F0-8714-D31D1F3F0209}"/>
          </ac:spMkLst>
        </pc:spChg>
        <pc:spChg chg="add del">
          <ac:chgData name="Sarah Felder" userId="0c033463-d016-422b-9a20-4342101671e7" providerId="ADAL" clId="{6A19BC5C-F8BA-46EC-88B5-CDF0F00DAD93}" dt="2022-04-26T18:24:28.048" v="2810" actId="26606"/>
          <ac:spMkLst>
            <pc:docMk/>
            <pc:sldMk cId="1968845962" sldId="1912"/>
            <ac:spMk id="22" creationId="{A8D57A06-A426-446D-B02C-A2DC6B62E45E}"/>
          </ac:spMkLst>
        </pc:spChg>
        <pc:picChg chg="add mod">
          <ac:chgData name="Sarah Felder" userId="0c033463-d016-422b-9a20-4342101671e7" providerId="ADAL" clId="{6A19BC5C-F8BA-46EC-88B5-CDF0F00DAD93}" dt="2022-04-26T18:24:55.814" v="2819" actId="14100"/>
          <ac:picMkLst>
            <pc:docMk/>
            <pc:sldMk cId="1968845962" sldId="1912"/>
            <ac:picMk id="6" creationId="{3A8DFEC6-5AE1-4323-B10D-359CB8C17FC5}"/>
          </ac:picMkLst>
        </pc:picChg>
      </pc:sldChg>
    </pc:docChg>
  </pc:docChgLst>
  <pc:docChgLst>
    <pc:chgData name="Sarah Felder" userId="S::sfelder@spthb.org::0c033463-d016-422b-9a20-4342101671e7" providerId="AD" clId="Web-{CA90B709-CADD-461C-958F-2C47C47D9EFC}"/>
    <pc:docChg chg="addSld delSld modSld">
      <pc:chgData name="Sarah Felder" userId="S::sfelder@spthb.org::0c033463-d016-422b-9a20-4342101671e7" providerId="AD" clId="Web-{CA90B709-CADD-461C-958F-2C47C47D9EFC}" dt="2022-04-05T20:14:56.871" v="20" actId="20577"/>
      <pc:docMkLst>
        <pc:docMk/>
      </pc:docMkLst>
      <pc:sldChg chg="modSp del">
        <pc:chgData name="Sarah Felder" userId="S::sfelder@spthb.org::0c033463-d016-422b-9a20-4342101671e7" providerId="AD" clId="Web-{CA90B709-CADD-461C-958F-2C47C47D9EFC}" dt="2022-04-05T20:13:06.446" v="7"/>
        <pc:sldMkLst>
          <pc:docMk/>
          <pc:sldMk cId="576716121" sldId="1859"/>
        </pc:sldMkLst>
        <pc:spChg chg="mod">
          <ac:chgData name="Sarah Felder" userId="S::sfelder@spthb.org::0c033463-d016-422b-9a20-4342101671e7" providerId="AD" clId="Web-{CA90B709-CADD-461C-958F-2C47C47D9EFC}" dt="2022-04-05T20:12:57.337" v="6" actId="20577"/>
          <ac:spMkLst>
            <pc:docMk/>
            <pc:sldMk cId="576716121" sldId="1859"/>
            <ac:spMk id="4" creationId="{068DF32A-D165-40DA-AAE8-A6E9579E2F79}"/>
          </ac:spMkLst>
        </pc:spChg>
      </pc:sldChg>
      <pc:sldChg chg="modSp">
        <pc:chgData name="Sarah Felder" userId="S::sfelder@spthb.org::0c033463-d016-422b-9a20-4342101671e7" providerId="AD" clId="Web-{CA90B709-CADD-461C-958F-2C47C47D9EFC}" dt="2022-04-05T20:14:56.871" v="20" actId="20577"/>
        <pc:sldMkLst>
          <pc:docMk/>
          <pc:sldMk cId="3992488130" sldId="1860"/>
        </pc:sldMkLst>
        <pc:spChg chg="mod">
          <ac:chgData name="Sarah Felder" userId="S::sfelder@spthb.org::0c033463-d016-422b-9a20-4342101671e7" providerId="AD" clId="Web-{CA90B709-CADD-461C-958F-2C47C47D9EFC}" dt="2022-04-05T20:14:56.871" v="20" actId="20577"/>
          <ac:spMkLst>
            <pc:docMk/>
            <pc:sldMk cId="3992488130" sldId="1860"/>
            <ac:spMk id="3" creationId="{D3316BC9-7937-4417-B232-1B37F4796011}"/>
          </ac:spMkLst>
        </pc:spChg>
      </pc:sldChg>
      <pc:sldChg chg="add">
        <pc:chgData name="Sarah Felder" userId="S::sfelder@spthb.org::0c033463-d016-422b-9a20-4342101671e7" providerId="AD" clId="Web-{CA90B709-CADD-461C-958F-2C47C47D9EFC}" dt="2022-04-05T20:13:18.275" v="8"/>
        <pc:sldMkLst>
          <pc:docMk/>
          <pc:sldMk cId="4206368359" sldId="1892"/>
        </pc:sldMkLst>
      </pc:sldChg>
    </pc:docChg>
  </pc:docChgLst>
  <pc:docChgLst>
    <pc:chgData name="Kynsington Cochran" userId="S::kcochran@spthb.org::d4d0ac1a-9838-4685-9553-5f40ce797a7f" providerId="AD" clId="Web-{B5777763-F1BE-3BA0-1381-4BA86D3FFAFE}"/>
    <pc:docChg chg="addSld delSld">
      <pc:chgData name="Kynsington Cochran" userId="S::kcochran@spthb.org::d4d0ac1a-9838-4685-9553-5f40ce797a7f" providerId="AD" clId="Web-{B5777763-F1BE-3BA0-1381-4BA86D3FFAFE}" dt="2024-01-11T19:45:40.316" v="1"/>
      <pc:docMkLst>
        <pc:docMk/>
      </pc:docMkLst>
      <pc:sldChg chg="del">
        <pc:chgData name="Kynsington Cochran" userId="S::kcochran@spthb.org::d4d0ac1a-9838-4685-9553-5f40ce797a7f" providerId="AD" clId="Web-{B5777763-F1BE-3BA0-1381-4BA86D3FFAFE}" dt="2024-01-11T19:45:40.316" v="1"/>
        <pc:sldMkLst>
          <pc:docMk/>
          <pc:sldMk cId="840366202" sldId="1875"/>
        </pc:sldMkLst>
      </pc:sldChg>
      <pc:sldChg chg="add">
        <pc:chgData name="Kynsington Cochran" userId="S::kcochran@spthb.org::d4d0ac1a-9838-4685-9553-5f40ce797a7f" providerId="AD" clId="Web-{B5777763-F1BE-3BA0-1381-4BA86D3FFAFE}" dt="2024-01-11T19:45:30.878" v="0"/>
        <pc:sldMkLst>
          <pc:docMk/>
          <pc:sldMk cId="4153780050" sldId="1933"/>
        </pc:sldMkLst>
      </pc:sldChg>
    </pc:docChg>
  </pc:docChgLst>
  <pc:docChgLst>
    <pc:chgData name="Sarah Felder" userId="S::sfelder@spthb.org::0c033463-d016-422b-9a20-4342101671e7" providerId="AD" clId="Web-{7525C42A-C93C-4229-8D8F-9854C130EFE1}"/>
    <pc:docChg chg="modSld">
      <pc:chgData name="Sarah Felder" userId="S::sfelder@spthb.org::0c033463-d016-422b-9a20-4342101671e7" providerId="AD" clId="Web-{7525C42A-C93C-4229-8D8F-9854C130EFE1}" dt="2022-05-04T17:08:48.585" v="2" actId="20577"/>
      <pc:docMkLst>
        <pc:docMk/>
      </pc:docMkLst>
      <pc:sldChg chg="modSp">
        <pc:chgData name="Sarah Felder" userId="S::sfelder@spthb.org::0c033463-d016-422b-9a20-4342101671e7" providerId="AD" clId="Web-{7525C42A-C93C-4229-8D8F-9854C130EFE1}" dt="2022-05-04T17:08:48.585" v="2" actId="20577"/>
        <pc:sldMkLst>
          <pc:docMk/>
          <pc:sldMk cId="3300531656" sldId="1867"/>
        </pc:sldMkLst>
        <pc:spChg chg="mod">
          <ac:chgData name="Sarah Felder" userId="S::sfelder@spthb.org::0c033463-d016-422b-9a20-4342101671e7" providerId="AD" clId="Web-{7525C42A-C93C-4229-8D8F-9854C130EFE1}" dt="2022-05-04T17:08:48.585" v="2" actId="20577"/>
          <ac:spMkLst>
            <pc:docMk/>
            <pc:sldMk cId="3300531656" sldId="1867"/>
            <ac:spMk id="7" creationId="{B78D40A5-CD90-48D9-8EA9-215DEB582F79}"/>
          </ac:spMkLst>
        </pc:spChg>
      </pc:sldChg>
    </pc:docChg>
  </pc:docChgLst>
  <pc:docChgLst>
    <pc:chgData name="Sarah Felder" userId="S::sfelder@spthb.org::0c033463-d016-422b-9a20-4342101671e7" providerId="AD" clId="Web-{EFBA4AAC-8724-42F1-BECC-13CA6D29DA6F}"/>
    <pc:docChg chg="modSld">
      <pc:chgData name="Sarah Felder" userId="S::sfelder@spthb.org::0c033463-d016-422b-9a20-4342101671e7" providerId="AD" clId="Web-{EFBA4AAC-8724-42F1-BECC-13CA6D29DA6F}" dt="2022-04-05T18:34:51.676" v="6" actId="20577"/>
      <pc:docMkLst>
        <pc:docMk/>
      </pc:docMkLst>
      <pc:sldChg chg="delSp modSp mod modClrScheme chgLayout">
        <pc:chgData name="Sarah Felder" userId="S::sfelder@spthb.org::0c033463-d016-422b-9a20-4342101671e7" providerId="AD" clId="Web-{EFBA4AAC-8724-42F1-BECC-13CA6D29DA6F}" dt="2022-04-05T18:34:51.676" v="6" actId="20577"/>
        <pc:sldMkLst>
          <pc:docMk/>
          <pc:sldMk cId="0" sldId="1852"/>
        </pc:sldMkLst>
        <pc:spChg chg="mod ord">
          <ac:chgData name="Sarah Felder" userId="S::sfelder@spthb.org::0c033463-d016-422b-9a20-4342101671e7" providerId="AD" clId="Web-{EFBA4AAC-8724-42F1-BECC-13CA6D29DA6F}" dt="2022-04-05T18:34:36.393" v="1" actId="1076"/>
          <ac:spMkLst>
            <pc:docMk/>
            <pc:sldMk cId="0" sldId="1852"/>
            <ac:spMk id="4" creationId="{A93F684F-A95B-4972-9A30-74902D59108F}"/>
          </ac:spMkLst>
        </pc:spChg>
        <pc:spChg chg="del">
          <ac:chgData name="Sarah Felder" userId="S::sfelder@spthb.org::0c033463-d016-422b-9a20-4342101671e7" providerId="AD" clId="Web-{EFBA4AAC-8724-42F1-BECC-13CA6D29DA6F}" dt="2022-04-05T18:34:22.049" v="0"/>
          <ac:spMkLst>
            <pc:docMk/>
            <pc:sldMk cId="0" sldId="1852"/>
            <ac:spMk id="19" creationId="{20FA9C03-3CCB-4972-86D6-243C66F764E4}"/>
          </ac:spMkLst>
        </pc:spChg>
        <pc:spChg chg="del">
          <ac:chgData name="Sarah Felder" userId="S::sfelder@spthb.org::0c033463-d016-422b-9a20-4342101671e7" providerId="AD" clId="Web-{EFBA4AAC-8724-42F1-BECC-13CA6D29DA6F}" dt="2022-04-05T18:34:22.049" v="0"/>
          <ac:spMkLst>
            <pc:docMk/>
            <pc:sldMk cId="0" sldId="1852"/>
            <ac:spMk id="20" creationId="{033BA82A-E730-4F92-A997-A46ECA9AA998}"/>
          </ac:spMkLst>
        </pc:spChg>
        <pc:spChg chg="mod ord">
          <ac:chgData name="Sarah Felder" userId="S::sfelder@spthb.org::0c033463-d016-422b-9a20-4342101671e7" providerId="AD" clId="Web-{EFBA4AAC-8724-42F1-BECC-13CA6D29DA6F}" dt="2022-04-05T18:34:51.676" v="6" actId="20577"/>
          <ac:spMkLst>
            <pc:docMk/>
            <pc:sldMk cId="0" sldId="1852"/>
            <ac:spMk id="9219" creationId="{A17D04F1-4318-4DD6-B27E-D66AE4D426B2}"/>
          </ac:spMkLst>
        </pc:spChg>
      </pc:sldChg>
    </pc:docChg>
  </pc:docChgLst>
  <pc:docChgLst>
    <pc:chgData name="Kynsington Cochran" userId="S::kcochran@spthb.org::d4d0ac1a-9838-4685-9553-5f40ce797a7f" providerId="AD" clId="Web-{EAAAF258-4775-4D80-AA94-C2FB925EB91D}"/>
    <pc:docChg chg="modSld">
      <pc:chgData name="Kynsington Cochran" userId="S::kcochran@spthb.org::d4d0ac1a-9838-4685-9553-5f40ce797a7f" providerId="AD" clId="Web-{EAAAF258-4775-4D80-AA94-C2FB925EB91D}" dt="2022-03-08T21:34:10.104" v="1"/>
      <pc:docMkLst>
        <pc:docMk/>
      </pc:docMkLst>
      <pc:sldChg chg="addSp delSp">
        <pc:chgData name="Kynsington Cochran" userId="S::kcochran@spthb.org::d4d0ac1a-9838-4685-9553-5f40ce797a7f" providerId="AD" clId="Web-{EAAAF258-4775-4D80-AA94-C2FB925EB91D}" dt="2022-03-08T21:34:10.104" v="1"/>
        <pc:sldMkLst>
          <pc:docMk/>
          <pc:sldMk cId="1543265293" sldId="1864"/>
        </pc:sldMkLst>
        <pc:spChg chg="add del">
          <ac:chgData name="Kynsington Cochran" userId="S::kcochran@spthb.org::d4d0ac1a-9838-4685-9553-5f40ce797a7f" providerId="AD" clId="Web-{EAAAF258-4775-4D80-AA94-C2FB925EB91D}" dt="2022-03-08T21:34:10.104" v="1"/>
          <ac:spMkLst>
            <pc:docMk/>
            <pc:sldMk cId="1543265293" sldId="1864"/>
            <ac:spMk id="2" creationId="{52B2F089-4F95-45F8-AFD2-BB8E9FC62B3D}"/>
          </ac:spMkLst>
        </pc:spChg>
      </pc:sldChg>
    </pc:docChg>
  </pc:docChgLst>
  <pc:docChgLst>
    <pc:chgData name="Sarah Felder" userId="S::sfelder@spthb.org::0c033463-d016-422b-9a20-4342101671e7" providerId="AD" clId="Web-{6568643C-5AB0-429A-98E0-BA72210666AA}"/>
    <pc:docChg chg="modSld">
      <pc:chgData name="Sarah Felder" userId="S::sfelder@spthb.org::0c033463-d016-422b-9a20-4342101671e7" providerId="AD" clId="Web-{6568643C-5AB0-429A-98E0-BA72210666AA}" dt="2022-03-15T19:31:39.622" v="9" actId="20577"/>
      <pc:docMkLst>
        <pc:docMk/>
      </pc:docMkLst>
      <pc:sldChg chg="modSp">
        <pc:chgData name="Sarah Felder" userId="S::sfelder@spthb.org::0c033463-d016-422b-9a20-4342101671e7" providerId="AD" clId="Web-{6568643C-5AB0-429A-98E0-BA72210666AA}" dt="2022-03-15T19:31:39.622" v="9" actId="20577"/>
        <pc:sldMkLst>
          <pc:docMk/>
          <pc:sldMk cId="4131495956" sldId="1881"/>
        </pc:sldMkLst>
        <pc:spChg chg="mod">
          <ac:chgData name="Sarah Felder" userId="S::sfelder@spthb.org::0c033463-d016-422b-9a20-4342101671e7" providerId="AD" clId="Web-{6568643C-5AB0-429A-98E0-BA72210666AA}" dt="2022-03-15T19:31:39.622" v="9" actId="20577"/>
          <ac:spMkLst>
            <pc:docMk/>
            <pc:sldMk cId="4131495956" sldId="1881"/>
            <ac:spMk id="5" creationId="{C9D52A5F-794E-4149-B0DB-D45C27B71F4B}"/>
          </ac:spMkLst>
        </pc:spChg>
      </pc:sldChg>
    </pc:docChg>
  </pc:docChgLst>
  <pc:docChgLst>
    <pc:chgData name="Sarah Felder" userId="S::sfelder@spthb.org::0c033463-d016-422b-9a20-4342101671e7" providerId="AD" clId="Web-{123141DF-0D9C-449B-A60C-A7051746F891}"/>
    <pc:docChg chg="modSld">
      <pc:chgData name="Sarah Felder" userId="S::sfelder@spthb.org::0c033463-d016-422b-9a20-4342101671e7" providerId="AD" clId="Web-{123141DF-0D9C-449B-A60C-A7051746F891}" dt="2022-04-29T17:49:06.027" v="3" actId="20577"/>
      <pc:docMkLst>
        <pc:docMk/>
      </pc:docMkLst>
      <pc:sldChg chg="modSp">
        <pc:chgData name="Sarah Felder" userId="S::sfelder@spthb.org::0c033463-d016-422b-9a20-4342101671e7" providerId="AD" clId="Web-{123141DF-0D9C-449B-A60C-A7051746F891}" dt="2022-04-29T17:49:06.027" v="3" actId="20577"/>
        <pc:sldMkLst>
          <pc:docMk/>
          <pc:sldMk cId="4164058389" sldId="1898"/>
        </pc:sldMkLst>
        <pc:spChg chg="mod">
          <ac:chgData name="Sarah Felder" userId="S::sfelder@spthb.org::0c033463-d016-422b-9a20-4342101671e7" providerId="AD" clId="Web-{123141DF-0D9C-449B-A60C-A7051746F891}" dt="2022-04-29T17:49:06.027" v="3" actId="20577"/>
          <ac:spMkLst>
            <pc:docMk/>
            <pc:sldMk cId="4164058389" sldId="1898"/>
            <ac:spMk id="8" creationId="{D84E8B48-2733-423E-9C3D-40EF07E8A5A2}"/>
          </ac:spMkLst>
        </pc:spChg>
      </pc:sldChg>
    </pc:docChg>
  </pc:docChgLst>
  <pc:docChgLst>
    <pc:chgData name="Julie Seward" userId="S::jseward@spthb.org::b49a7925-1d61-4a69-b907-45096e092b2b" providerId="AD" clId="Web-{6127B7AD-6F29-4C2F-9A0D-5F60961020C0}"/>
    <pc:docChg chg="sldOrd">
      <pc:chgData name="Julie Seward" userId="S::jseward@spthb.org::b49a7925-1d61-4a69-b907-45096e092b2b" providerId="AD" clId="Web-{6127B7AD-6F29-4C2F-9A0D-5F60961020C0}" dt="2022-05-02T15:29:44.341" v="3"/>
      <pc:docMkLst>
        <pc:docMk/>
      </pc:docMkLst>
      <pc:sldChg chg="ord">
        <pc:chgData name="Julie Seward" userId="S::jseward@spthb.org::b49a7925-1d61-4a69-b907-45096e092b2b" providerId="AD" clId="Web-{6127B7AD-6F29-4C2F-9A0D-5F60961020C0}" dt="2022-05-02T15:29:44.341" v="3"/>
        <pc:sldMkLst>
          <pc:docMk/>
          <pc:sldMk cId="2071108397" sldId="1895"/>
        </pc:sldMkLst>
      </pc:sldChg>
      <pc:sldChg chg="addCm">
        <pc:chgData name="Julie Seward" userId="S::jseward@spthb.org::b49a7925-1d61-4a69-b907-45096e092b2b" providerId="AD" clId="Web-{6127B7AD-6F29-4C2F-9A0D-5F60961020C0}" dt="2022-05-02T15:25:13.410" v="0"/>
        <pc:sldMkLst>
          <pc:docMk/>
          <pc:sldMk cId="335755540" sldId="1900"/>
        </pc:sldMkLst>
      </pc:sldChg>
      <pc:sldChg chg="addCm">
        <pc:chgData name="Julie Seward" userId="S::jseward@spthb.org::b49a7925-1d61-4a69-b907-45096e092b2b" providerId="AD" clId="Web-{6127B7AD-6F29-4C2F-9A0D-5F60961020C0}" dt="2022-05-02T15:27:38.634" v="1"/>
        <pc:sldMkLst>
          <pc:docMk/>
          <pc:sldMk cId="1190179772" sldId="1901"/>
        </pc:sldMkLst>
      </pc:sldChg>
      <pc:sldChg chg="ord">
        <pc:chgData name="Julie Seward" userId="S::jseward@spthb.org::b49a7925-1d61-4a69-b907-45096e092b2b" providerId="AD" clId="Web-{6127B7AD-6F29-4C2F-9A0D-5F60961020C0}" dt="2022-05-02T15:29:41.325" v="2"/>
        <pc:sldMkLst>
          <pc:docMk/>
          <pc:sldMk cId="1912428031" sldId="1902"/>
        </pc:sldMkLst>
      </pc:sldChg>
    </pc:docChg>
  </pc:docChgLst>
  <pc:docChgLst>
    <pc:chgData name="Kynsington Cochran" userId="d4d0ac1a-9838-4685-9553-5f40ce797a7f" providerId="ADAL" clId="{3E79B58C-2236-4F0E-BA60-BF57701ED657}"/>
    <pc:docChg chg="undo custSel modSld">
      <pc:chgData name="Kynsington Cochran" userId="d4d0ac1a-9838-4685-9553-5f40ce797a7f" providerId="ADAL" clId="{3E79B58C-2236-4F0E-BA60-BF57701ED657}" dt="2022-03-09T20:19:14.305" v="1" actId="207"/>
      <pc:docMkLst>
        <pc:docMk/>
      </pc:docMkLst>
      <pc:sldChg chg="modSp mod">
        <pc:chgData name="Kynsington Cochran" userId="d4d0ac1a-9838-4685-9553-5f40ce797a7f" providerId="ADAL" clId="{3E79B58C-2236-4F0E-BA60-BF57701ED657}" dt="2022-03-09T20:19:14.305" v="1" actId="207"/>
        <pc:sldMkLst>
          <pc:docMk/>
          <pc:sldMk cId="233570274" sldId="1874"/>
        </pc:sldMkLst>
        <pc:spChg chg="mod">
          <ac:chgData name="Kynsington Cochran" userId="d4d0ac1a-9838-4685-9553-5f40ce797a7f" providerId="ADAL" clId="{3E79B58C-2236-4F0E-BA60-BF57701ED657}" dt="2022-03-09T20:19:14.305" v="1" actId="207"/>
          <ac:spMkLst>
            <pc:docMk/>
            <pc:sldMk cId="233570274" sldId="1874"/>
            <ac:spMk id="4" creationId="{FD9E38B3-4686-8247-9625-49018D29F408}"/>
          </ac:spMkLst>
        </pc:spChg>
      </pc:sldChg>
    </pc:docChg>
  </pc:docChgLst>
  <pc:docChgLst>
    <pc:chgData name="Sarah Felder" userId="S::sfelder@spthb.org::0c033463-d016-422b-9a20-4342101671e7" providerId="AD" clId="Web-{DB1924B4-75AA-4728-B1E9-0A9DFE781075}"/>
    <pc:docChg chg="modSld">
      <pc:chgData name="Sarah Felder" userId="S::sfelder@spthb.org::0c033463-d016-422b-9a20-4342101671e7" providerId="AD" clId="Web-{DB1924B4-75AA-4728-B1E9-0A9DFE781075}" dt="2022-05-03T19:00:58.046" v="4" actId="20577"/>
      <pc:docMkLst>
        <pc:docMk/>
      </pc:docMkLst>
      <pc:sldChg chg="modSp">
        <pc:chgData name="Sarah Felder" userId="S::sfelder@spthb.org::0c033463-d016-422b-9a20-4342101671e7" providerId="AD" clId="Web-{DB1924B4-75AA-4728-B1E9-0A9DFE781075}" dt="2022-05-03T19:00:58.046" v="4" actId="20577"/>
        <pc:sldMkLst>
          <pc:docMk/>
          <pc:sldMk cId="1912428031" sldId="1902"/>
        </pc:sldMkLst>
        <pc:spChg chg="mod">
          <ac:chgData name="Sarah Felder" userId="S::sfelder@spthb.org::0c033463-d016-422b-9a20-4342101671e7" providerId="AD" clId="Web-{DB1924B4-75AA-4728-B1E9-0A9DFE781075}" dt="2022-05-03T19:00:58.046" v="4" actId="20577"/>
          <ac:spMkLst>
            <pc:docMk/>
            <pc:sldMk cId="1912428031" sldId="1902"/>
            <ac:spMk id="6" creationId="{D691C381-467C-4EE3-ACC6-A6C65BD6DD48}"/>
          </ac:spMkLst>
        </pc:spChg>
      </pc:sldChg>
    </pc:docChg>
  </pc:docChgLst>
  <pc:docChgLst>
    <pc:chgData name="Kynsington Cochran" userId="S::kcochran@spthb.org::d4d0ac1a-9838-4685-9553-5f40ce797a7f" providerId="AD" clId="Web-{5A43BB7A-BA01-88D4-9BF4-408F29CBA7B9}"/>
    <pc:docChg chg="modSld">
      <pc:chgData name="Kynsington Cochran" userId="S::kcochran@spthb.org::d4d0ac1a-9838-4685-9553-5f40ce797a7f" providerId="AD" clId="Web-{5A43BB7A-BA01-88D4-9BF4-408F29CBA7B9}" dt="2022-10-12T19:51:34.929" v="345" actId="20577"/>
      <pc:docMkLst>
        <pc:docMk/>
      </pc:docMkLst>
      <pc:sldChg chg="modSp">
        <pc:chgData name="Kynsington Cochran" userId="S::kcochran@spthb.org::d4d0ac1a-9838-4685-9553-5f40ce797a7f" providerId="AD" clId="Web-{5A43BB7A-BA01-88D4-9BF4-408F29CBA7B9}" dt="2022-10-12T19:51:34.929" v="345" actId="20577"/>
        <pc:sldMkLst>
          <pc:docMk/>
          <pc:sldMk cId="461669259" sldId="1846"/>
        </pc:sldMkLst>
        <pc:spChg chg="mod">
          <ac:chgData name="Kynsington Cochran" userId="S::kcochran@spthb.org::d4d0ac1a-9838-4685-9553-5f40ce797a7f" providerId="AD" clId="Web-{5A43BB7A-BA01-88D4-9BF4-408F29CBA7B9}" dt="2022-10-12T19:51:34.929" v="345" actId="20577"/>
          <ac:spMkLst>
            <pc:docMk/>
            <pc:sldMk cId="461669259" sldId="1846"/>
            <ac:spMk id="2" creationId="{3F36812B-2065-4A2B-B59B-8957022687BC}"/>
          </ac:spMkLst>
        </pc:spChg>
      </pc:sldChg>
      <pc:sldChg chg="modSp">
        <pc:chgData name="Kynsington Cochran" userId="S::kcochran@spthb.org::d4d0ac1a-9838-4685-9553-5f40ce797a7f" providerId="AD" clId="Web-{5A43BB7A-BA01-88D4-9BF4-408F29CBA7B9}" dt="2022-10-12T17:39:40.961" v="39" actId="20577"/>
        <pc:sldMkLst>
          <pc:docMk/>
          <pc:sldMk cId="394783395" sldId="1849"/>
        </pc:sldMkLst>
        <pc:spChg chg="mod">
          <ac:chgData name="Kynsington Cochran" userId="S::kcochran@spthb.org::d4d0ac1a-9838-4685-9553-5f40ce797a7f" providerId="AD" clId="Web-{5A43BB7A-BA01-88D4-9BF4-408F29CBA7B9}" dt="2022-10-12T17:39:40.961" v="39" actId="20577"/>
          <ac:spMkLst>
            <pc:docMk/>
            <pc:sldMk cId="394783395" sldId="1849"/>
            <ac:spMk id="3" creationId="{EF99585A-5E1F-40FA-8E64-BB4F04611657}"/>
          </ac:spMkLst>
        </pc:spChg>
      </pc:sldChg>
      <pc:sldChg chg="modSp">
        <pc:chgData name="Kynsington Cochran" userId="S::kcochran@spthb.org::d4d0ac1a-9838-4685-9553-5f40ce797a7f" providerId="AD" clId="Web-{5A43BB7A-BA01-88D4-9BF4-408F29CBA7B9}" dt="2022-10-12T17:42:11.887" v="49" actId="20577"/>
        <pc:sldMkLst>
          <pc:docMk/>
          <pc:sldMk cId="0" sldId="1852"/>
        </pc:sldMkLst>
        <pc:spChg chg="mod">
          <ac:chgData name="Kynsington Cochran" userId="S::kcochran@spthb.org::d4d0ac1a-9838-4685-9553-5f40ce797a7f" providerId="AD" clId="Web-{5A43BB7A-BA01-88D4-9BF4-408F29CBA7B9}" dt="2022-10-12T17:42:11.887" v="49" actId="20577"/>
          <ac:spMkLst>
            <pc:docMk/>
            <pc:sldMk cId="0" sldId="1852"/>
            <ac:spMk id="9219" creationId="{A17D04F1-4318-4DD6-B27E-D66AE4D426B2}"/>
          </ac:spMkLst>
        </pc:spChg>
      </pc:sldChg>
      <pc:sldChg chg="modSp">
        <pc:chgData name="Kynsington Cochran" userId="S::kcochran@spthb.org::d4d0ac1a-9838-4685-9553-5f40ce797a7f" providerId="AD" clId="Web-{5A43BB7A-BA01-88D4-9BF4-408F29CBA7B9}" dt="2022-10-12T16:26:47.413" v="1" actId="20577"/>
        <pc:sldMkLst>
          <pc:docMk/>
          <pc:sldMk cId="3992488130" sldId="1860"/>
        </pc:sldMkLst>
        <pc:spChg chg="mod">
          <ac:chgData name="Kynsington Cochran" userId="S::kcochran@spthb.org::d4d0ac1a-9838-4685-9553-5f40ce797a7f" providerId="AD" clId="Web-{5A43BB7A-BA01-88D4-9BF4-408F29CBA7B9}" dt="2022-10-12T16:26:47.413" v="1" actId="20577"/>
          <ac:spMkLst>
            <pc:docMk/>
            <pc:sldMk cId="3992488130" sldId="1860"/>
            <ac:spMk id="3" creationId="{D3316BC9-7937-4417-B232-1B37F4796011}"/>
          </ac:spMkLst>
        </pc:spChg>
      </pc:sldChg>
      <pc:sldChg chg="modSp">
        <pc:chgData name="Kynsington Cochran" userId="S::kcochran@spthb.org::d4d0ac1a-9838-4685-9553-5f40ce797a7f" providerId="AD" clId="Web-{5A43BB7A-BA01-88D4-9BF4-408F29CBA7B9}" dt="2022-10-12T17:37:50.021" v="35" actId="20577"/>
        <pc:sldMkLst>
          <pc:docMk/>
          <pc:sldMk cId="4143959621" sldId="1865"/>
        </pc:sldMkLst>
        <pc:spChg chg="mod">
          <ac:chgData name="Kynsington Cochran" userId="S::kcochran@spthb.org::d4d0ac1a-9838-4685-9553-5f40ce797a7f" providerId="AD" clId="Web-{5A43BB7A-BA01-88D4-9BF4-408F29CBA7B9}" dt="2022-10-12T17:36:31.425" v="28" actId="20577"/>
          <ac:spMkLst>
            <pc:docMk/>
            <pc:sldMk cId="4143959621" sldId="1865"/>
            <ac:spMk id="23" creationId="{060BA598-86F5-4F3E-BE1F-F37A16808FD8}"/>
          </ac:spMkLst>
        </pc:spChg>
        <pc:spChg chg="mod">
          <ac:chgData name="Kynsington Cochran" userId="S::kcochran@spthb.org::d4d0ac1a-9838-4685-9553-5f40ce797a7f" providerId="AD" clId="Web-{5A43BB7A-BA01-88D4-9BF4-408F29CBA7B9}" dt="2022-10-12T17:37:50.021" v="35" actId="20577"/>
          <ac:spMkLst>
            <pc:docMk/>
            <pc:sldMk cId="4143959621" sldId="1865"/>
            <ac:spMk id="24" creationId="{2F44EBF4-B7A2-4A13-81AA-D238FF573DFF}"/>
          </ac:spMkLst>
        </pc:spChg>
      </pc:sldChg>
      <pc:sldChg chg="modSp">
        <pc:chgData name="Kynsington Cochran" userId="S::kcochran@spthb.org::d4d0ac1a-9838-4685-9553-5f40ce797a7f" providerId="AD" clId="Web-{5A43BB7A-BA01-88D4-9BF4-408F29CBA7B9}" dt="2022-10-12T17:44:00.624" v="61" actId="20577"/>
        <pc:sldMkLst>
          <pc:docMk/>
          <pc:sldMk cId="2542421006" sldId="1866"/>
        </pc:sldMkLst>
        <pc:spChg chg="mod">
          <ac:chgData name="Kynsington Cochran" userId="S::kcochran@spthb.org::d4d0ac1a-9838-4685-9553-5f40ce797a7f" providerId="AD" clId="Web-{5A43BB7A-BA01-88D4-9BF4-408F29CBA7B9}" dt="2022-10-12T17:44:00.624" v="61" actId="20577"/>
          <ac:spMkLst>
            <pc:docMk/>
            <pc:sldMk cId="2542421006" sldId="1866"/>
            <ac:spMk id="6" creationId="{C6D6C2A4-B1DC-479D-AE44-3D135CC6D540}"/>
          </ac:spMkLst>
        </pc:spChg>
      </pc:sldChg>
      <pc:sldChg chg="modSp">
        <pc:chgData name="Kynsington Cochran" userId="S::kcochran@spthb.org::d4d0ac1a-9838-4685-9553-5f40ce797a7f" providerId="AD" clId="Web-{5A43BB7A-BA01-88D4-9BF4-408F29CBA7B9}" dt="2022-10-12T17:47:28.176" v="91" actId="20577"/>
        <pc:sldMkLst>
          <pc:docMk/>
          <pc:sldMk cId="3300531656" sldId="1867"/>
        </pc:sldMkLst>
        <pc:spChg chg="mod">
          <ac:chgData name="Kynsington Cochran" userId="S::kcochran@spthb.org::d4d0ac1a-9838-4685-9553-5f40ce797a7f" providerId="AD" clId="Web-{5A43BB7A-BA01-88D4-9BF4-408F29CBA7B9}" dt="2022-10-12T17:47:28.176" v="91" actId="20577"/>
          <ac:spMkLst>
            <pc:docMk/>
            <pc:sldMk cId="3300531656" sldId="1867"/>
            <ac:spMk id="6" creationId="{C6D6C2A4-B1DC-479D-AE44-3D135CC6D540}"/>
          </ac:spMkLst>
        </pc:spChg>
      </pc:sldChg>
      <pc:sldChg chg="modSp">
        <pc:chgData name="Kynsington Cochran" userId="S::kcochran@spthb.org::d4d0ac1a-9838-4685-9553-5f40ce797a7f" providerId="AD" clId="Web-{5A43BB7A-BA01-88D4-9BF4-408F29CBA7B9}" dt="2022-10-12T17:48:30.006" v="94" actId="20577"/>
        <pc:sldMkLst>
          <pc:docMk/>
          <pc:sldMk cId="1493288052" sldId="1868"/>
        </pc:sldMkLst>
        <pc:spChg chg="mod">
          <ac:chgData name="Kynsington Cochran" userId="S::kcochran@spthb.org::d4d0ac1a-9838-4685-9553-5f40ce797a7f" providerId="AD" clId="Web-{5A43BB7A-BA01-88D4-9BF4-408F29CBA7B9}" dt="2022-10-12T17:48:30.006" v="94" actId="20577"/>
          <ac:spMkLst>
            <pc:docMk/>
            <pc:sldMk cId="1493288052" sldId="1868"/>
            <ac:spMk id="19" creationId="{96A9449E-460A-426F-99CD-0AB56C1A1065}"/>
          </ac:spMkLst>
        </pc:spChg>
      </pc:sldChg>
      <pc:sldChg chg="modSp">
        <pc:chgData name="Kynsington Cochran" userId="S::kcochran@spthb.org::d4d0ac1a-9838-4685-9553-5f40ce797a7f" providerId="AD" clId="Web-{5A43BB7A-BA01-88D4-9BF4-408F29CBA7B9}" dt="2022-10-12T18:27:37.599" v="182" actId="20577"/>
        <pc:sldMkLst>
          <pc:docMk/>
          <pc:sldMk cId="2380713861" sldId="1870"/>
        </pc:sldMkLst>
        <pc:spChg chg="mod">
          <ac:chgData name="Kynsington Cochran" userId="S::kcochran@spthb.org::d4d0ac1a-9838-4685-9553-5f40ce797a7f" providerId="AD" clId="Web-{5A43BB7A-BA01-88D4-9BF4-408F29CBA7B9}" dt="2022-10-12T18:27:37.599" v="182" actId="20577"/>
          <ac:spMkLst>
            <pc:docMk/>
            <pc:sldMk cId="2380713861" sldId="1870"/>
            <ac:spMk id="4" creationId="{FD9E38B3-4686-8247-9625-49018D29F408}"/>
          </ac:spMkLst>
        </pc:spChg>
      </pc:sldChg>
      <pc:sldChg chg="modSp">
        <pc:chgData name="Kynsington Cochran" userId="S::kcochran@spthb.org::d4d0ac1a-9838-4685-9553-5f40ce797a7f" providerId="AD" clId="Web-{5A43BB7A-BA01-88D4-9BF4-408F29CBA7B9}" dt="2022-10-12T18:11:27.167" v="125" actId="20577"/>
        <pc:sldMkLst>
          <pc:docMk/>
          <pc:sldMk cId="3413907088" sldId="1878"/>
        </pc:sldMkLst>
        <pc:spChg chg="mod">
          <ac:chgData name="Kynsington Cochran" userId="S::kcochran@spthb.org::d4d0ac1a-9838-4685-9553-5f40ce797a7f" providerId="AD" clId="Web-{5A43BB7A-BA01-88D4-9BF4-408F29CBA7B9}" dt="2022-10-12T18:11:27.167" v="125" actId="20577"/>
          <ac:spMkLst>
            <pc:docMk/>
            <pc:sldMk cId="3413907088" sldId="1878"/>
            <ac:spMk id="7" creationId="{D77D399A-9E3A-4766-B2B3-DB16673C3664}"/>
          </ac:spMkLst>
        </pc:spChg>
      </pc:sldChg>
      <pc:sldChg chg="modSp">
        <pc:chgData name="Kynsington Cochran" userId="S::kcochran@spthb.org::d4d0ac1a-9838-4685-9553-5f40ce797a7f" providerId="AD" clId="Web-{5A43BB7A-BA01-88D4-9BF4-408F29CBA7B9}" dt="2022-10-12T18:15:34.908" v="139" actId="20577"/>
        <pc:sldMkLst>
          <pc:docMk/>
          <pc:sldMk cId="3690806650" sldId="1879"/>
        </pc:sldMkLst>
        <pc:spChg chg="mod">
          <ac:chgData name="Kynsington Cochran" userId="S::kcochran@spthb.org::d4d0ac1a-9838-4685-9553-5f40ce797a7f" providerId="AD" clId="Web-{5A43BB7A-BA01-88D4-9BF4-408F29CBA7B9}" dt="2022-10-12T18:15:34.908" v="139" actId="20577"/>
          <ac:spMkLst>
            <pc:docMk/>
            <pc:sldMk cId="3690806650" sldId="1879"/>
            <ac:spMk id="5" creationId="{D5F80F1A-6ADD-40BC-B325-9161578F1251}"/>
          </ac:spMkLst>
        </pc:spChg>
      </pc:sldChg>
      <pc:sldChg chg="modSp">
        <pc:chgData name="Kynsington Cochran" userId="S::kcochran@spthb.org::d4d0ac1a-9838-4685-9553-5f40ce797a7f" providerId="AD" clId="Web-{5A43BB7A-BA01-88D4-9BF4-408F29CBA7B9}" dt="2022-10-12T18:17:34.145" v="148" actId="20577"/>
        <pc:sldMkLst>
          <pc:docMk/>
          <pc:sldMk cId="4131495956" sldId="1881"/>
        </pc:sldMkLst>
        <pc:spChg chg="mod">
          <ac:chgData name="Kynsington Cochran" userId="S::kcochran@spthb.org::d4d0ac1a-9838-4685-9553-5f40ce797a7f" providerId="AD" clId="Web-{5A43BB7A-BA01-88D4-9BF4-408F29CBA7B9}" dt="2022-10-12T18:17:34.145" v="148" actId="20577"/>
          <ac:spMkLst>
            <pc:docMk/>
            <pc:sldMk cId="4131495956" sldId="1881"/>
            <ac:spMk id="5" creationId="{C9D52A5F-794E-4149-B0DB-D45C27B71F4B}"/>
          </ac:spMkLst>
        </pc:spChg>
      </pc:sldChg>
      <pc:sldChg chg="modSp">
        <pc:chgData name="Kynsington Cochran" userId="S::kcochran@spthb.org::d4d0ac1a-9838-4685-9553-5f40ce797a7f" providerId="AD" clId="Web-{5A43BB7A-BA01-88D4-9BF4-408F29CBA7B9}" dt="2022-10-12T18:18:56.304" v="153" actId="20577"/>
        <pc:sldMkLst>
          <pc:docMk/>
          <pc:sldMk cId="2013560298" sldId="1885"/>
        </pc:sldMkLst>
        <pc:spChg chg="mod">
          <ac:chgData name="Kynsington Cochran" userId="S::kcochran@spthb.org::d4d0ac1a-9838-4685-9553-5f40ce797a7f" providerId="AD" clId="Web-{5A43BB7A-BA01-88D4-9BF4-408F29CBA7B9}" dt="2022-10-12T18:18:56.304" v="153" actId="20577"/>
          <ac:spMkLst>
            <pc:docMk/>
            <pc:sldMk cId="2013560298" sldId="1885"/>
            <ac:spMk id="4" creationId="{3FCB2FA6-B4B0-451E-97F5-BE9884D45B25}"/>
          </ac:spMkLst>
        </pc:spChg>
      </pc:sldChg>
      <pc:sldChg chg="modSp">
        <pc:chgData name="Kynsington Cochran" userId="S::kcochran@spthb.org::d4d0ac1a-9838-4685-9553-5f40ce797a7f" providerId="AD" clId="Web-{5A43BB7A-BA01-88D4-9BF4-408F29CBA7B9}" dt="2022-10-12T18:20:14.634" v="157" actId="20577"/>
        <pc:sldMkLst>
          <pc:docMk/>
          <pc:sldMk cId="4085625512" sldId="1886"/>
        </pc:sldMkLst>
        <pc:spChg chg="mod">
          <ac:chgData name="Kynsington Cochran" userId="S::kcochran@spthb.org::d4d0ac1a-9838-4685-9553-5f40ce797a7f" providerId="AD" clId="Web-{5A43BB7A-BA01-88D4-9BF4-408F29CBA7B9}" dt="2022-10-12T18:20:14.634" v="157" actId="20577"/>
          <ac:spMkLst>
            <pc:docMk/>
            <pc:sldMk cId="4085625512" sldId="1886"/>
            <ac:spMk id="2" creationId="{984D2107-F0B5-45FA-B9F7-14C29988C7A0}"/>
          </ac:spMkLst>
        </pc:spChg>
      </pc:sldChg>
      <pc:sldChg chg="modSp">
        <pc:chgData name="Kynsington Cochran" userId="S::kcochran@spthb.org::d4d0ac1a-9838-4685-9553-5f40ce797a7f" providerId="AD" clId="Web-{5A43BB7A-BA01-88D4-9BF4-408F29CBA7B9}" dt="2022-10-12T18:21:52.121" v="162" actId="20577"/>
        <pc:sldMkLst>
          <pc:docMk/>
          <pc:sldMk cId="3824061281" sldId="1887"/>
        </pc:sldMkLst>
        <pc:spChg chg="mod">
          <ac:chgData name="Kynsington Cochran" userId="S::kcochran@spthb.org::d4d0ac1a-9838-4685-9553-5f40ce797a7f" providerId="AD" clId="Web-{5A43BB7A-BA01-88D4-9BF4-408F29CBA7B9}" dt="2022-10-12T18:21:52.121" v="162" actId="20577"/>
          <ac:spMkLst>
            <pc:docMk/>
            <pc:sldMk cId="3824061281" sldId="1887"/>
            <ac:spMk id="6" creationId="{DE7D3A1E-1247-4935-BE78-3D910B7F7E37}"/>
          </ac:spMkLst>
        </pc:spChg>
      </pc:sldChg>
      <pc:sldChg chg="modSp">
        <pc:chgData name="Kynsington Cochran" userId="S::kcochran@spthb.org::d4d0ac1a-9838-4685-9553-5f40ce797a7f" providerId="AD" clId="Web-{5A43BB7A-BA01-88D4-9BF4-408F29CBA7B9}" dt="2022-10-12T18:23:03.763" v="169" actId="20577"/>
        <pc:sldMkLst>
          <pc:docMk/>
          <pc:sldMk cId="2206434650" sldId="1888"/>
        </pc:sldMkLst>
        <pc:spChg chg="mod">
          <ac:chgData name="Kynsington Cochran" userId="S::kcochran@spthb.org::d4d0ac1a-9838-4685-9553-5f40ce797a7f" providerId="AD" clId="Web-{5A43BB7A-BA01-88D4-9BF4-408F29CBA7B9}" dt="2022-10-12T18:23:03.763" v="169" actId="20577"/>
          <ac:spMkLst>
            <pc:docMk/>
            <pc:sldMk cId="2206434650" sldId="1888"/>
            <ac:spMk id="5" creationId="{A8C32D66-718B-4E12-B73E-3940E8D1887E}"/>
          </ac:spMkLst>
        </pc:spChg>
      </pc:sldChg>
      <pc:sldChg chg="modSp">
        <pc:chgData name="Kynsington Cochran" userId="S::kcochran@spthb.org::d4d0ac1a-9838-4685-9553-5f40ce797a7f" providerId="AD" clId="Web-{5A43BB7A-BA01-88D4-9BF4-408F29CBA7B9}" dt="2022-10-12T18:27:25.176" v="181" actId="20577"/>
        <pc:sldMkLst>
          <pc:docMk/>
          <pc:sldMk cId="3450344678" sldId="1889"/>
        </pc:sldMkLst>
        <pc:spChg chg="mod">
          <ac:chgData name="Kynsington Cochran" userId="S::kcochran@spthb.org::d4d0ac1a-9838-4685-9553-5f40ce797a7f" providerId="AD" clId="Web-{5A43BB7A-BA01-88D4-9BF4-408F29CBA7B9}" dt="2022-10-12T18:27:16.895" v="178" actId="20577"/>
          <ac:spMkLst>
            <pc:docMk/>
            <pc:sldMk cId="3450344678" sldId="1889"/>
            <ac:spMk id="10" creationId="{C494F2D4-8747-49DB-8EE6-C4D5E258016E}"/>
          </ac:spMkLst>
        </pc:spChg>
        <pc:spChg chg="mod">
          <ac:chgData name="Kynsington Cochran" userId="S::kcochran@spthb.org::d4d0ac1a-9838-4685-9553-5f40ce797a7f" providerId="AD" clId="Web-{5A43BB7A-BA01-88D4-9BF4-408F29CBA7B9}" dt="2022-10-12T18:27:25.176" v="181" actId="20577"/>
          <ac:spMkLst>
            <pc:docMk/>
            <pc:sldMk cId="3450344678" sldId="1889"/>
            <ac:spMk id="11" creationId="{4BD14A13-F224-4998-9D74-E3B68BDCBE62}"/>
          </ac:spMkLst>
        </pc:spChg>
      </pc:sldChg>
      <pc:sldChg chg="modSp">
        <pc:chgData name="Kynsington Cochran" userId="S::kcochran@spthb.org::d4d0ac1a-9838-4685-9553-5f40ce797a7f" providerId="AD" clId="Web-{5A43BB7A-BA01-88D4-9BF4-408F29CBA7B9}" dt="2022-10-12T18:29:30.711" v="188" actId="20577"/>
        <pc:sldMkLst>
          <pc:docMk/>
          <pc:sldMk cId="4282580017" sldId="1890"/>
        </pc:sldMkLst>
        <pc:spChg chg="mod">
          <ac:chgData name="Kynsington Cochran" userId="S::kcochran@spthb.org::d4d0ac1a-9838-4685-9553-5f40ce797a7f" providerId="AD" clId="Web-{5A43BB7A-BA01-88D4-9BF4-408F29CBA7B9}" dt="2022-10-12T18:27:49.005" v="183" actId="20577"/>
          <ac:spMkLst>
            <pc:docMk/>
            <pc:sldMk cId="4282580017" sldId="1890"/>
            <ac:spMk id="5" creationId="{8EDB8DBD-92A6-421F-B829-F8426CABDF2F}"/>
          </ac:spMkLst>
        </pc:spChg>
        <pc:spChg chg="mod">
          <ac:chgData name="Kynsington Cochran" userId="S::kcochran@spthb.org::d4d0ac1a-9838-4685-9553-5f40ce797a7f" providerId="AD" clId="Web-{5A43BB7A-BA01-88D4-9BF4-408F29CBA7B9}" dt="2022-10-12T18:29:30.711" v="188" actId="20577"/>
          <ac:spMkLst>
            <pc:docMk/>
            <pc:sldMk cId="4282580017" sldId="1890"/>
            <ac:spMk id="6" creationId="{E389B690-F386-4DFC-B4E7-64EB51EF12C9}"/>
          </ac:spMkLst>
        </pc:spChg>
      </pc:sldChg>
      <pc:sldChg chg="modSp">
        <pc:chgData name="Kynsington Cochran" userId="S::kcochran@spthb.org::d4d0ac1a-9838-4685-9553-5f40ce797a7f" providerId="AD" clId="Web-{5A43BB7A-BA01-88D4-9BF4-408F29CBA7B9}" dt="2022-10-12T18:30:43.932" v="196" actId="20577"/>
        <pc:sldMkLst>
          <pc:docMk/>
          <pc:sldMk cId="2686984444" sldId="1891"/>
        </pc:sldMkLst>
        <pc:spChg chg="mod">
          <ac:chgData name="Kynsington Cochran" userId="S::kcochran@spthb.org::d4d0ac1a-9838-4685-9553-5f40ce797a7f" providerId="AD" clId="Web-{5A43BB7A-BA01-88D4-9BF4-408F29CBA7B9}" dt="2022-10-12T18:29:33.414" v="189" actId="20577"/>
          <ac:spMkLst>
            <pc:docMk/>
            <pc:sldMk cId="2686984444" sldId="1891"/>
            <ac:spMk id="4" creationId="{B03034D6-5433-4803-8121-01B141E66A5A}"/>
          </ac:spMkLst>
        </pc:spChg>
        <pc:spChg chg="mod">
          <ac:chgData name="Kynsington Cochran" userId="S::kcochran@spthb.org::d4d0ac1a-9838-4685-9553-5f40ce797a7f" providerId="AD" clId="Web-{5A43BB7A-BA01-88D4-9BF4-408F29CBA7B9}" dt="2022-10-12T18:30:43.932" v="196" actId="20577"/>
          <ac:spMkLst>
            <pc:docMk/>
            <pc:sldMk cId="2686984444" sldId="1891"/>
            <ac:spMk id="5" creationId="{3FBA7C15-B461-4CE3-8D38-DC0AF10C32F6}"/>
          </ac:spMkLst>
        </pc:spChg>
      </pc:sldChg>
      <pc:sldChg chg="modSp">
        <pc:chgData name="Kynsington Cochran" userId="S::kcochran@spthb.org::d4d0ac1a-9838-4685-9553-5f40ce797a7f" providerId="AD" clId="Web-{5A43BB7A-BA01-88D4-9BF4-408F29CBA7B9}" dt="2022-10-12T17:35:40.892" v="26" actId="20577"/>
        <pc:sldMkLst>
          <pc:docMk/>
          <pc:sldMk cId="4206368359" sldId="1892"/>
        </pc:sldMkLst>
        <pc:spChg chg="mod">
          <ac:chgData name="Kynsington Cochran" userId="S::kcochran@spthb.org::d4d0ac1a-9838-4685-9553-5f40ce797a7f" providerId="AD" clId="Web-{5A43BB7A-BA01-88D4-9BF4-408F29CBA7B9}" dt="2022-10-12T17:35:40.892" v="26" actId="20577"/>
          <ac:spMkLst>
            <pc:docMk/>
            <pc:sldMk cId="4206368359" sldId="1892"/>
            <ac:spMk id="7" creationId="{C3BC92DE-1779-4A44-AED9-0261C2497DD9}"/>
          </ac:spMkLst>
        </pc:spChg>
      </pc:sldChg>
      <pc:sldChg chg="modSp">
        <pc:chgData name="Kynsington Cochran" userId="S::kcochran@spthb.org::d4d0ac1a-9838-4685-9553-5f40ce797a7f" providerId="AD" clId="Web-{5A43BB7A-BA01-88D4-9BF4-408F29CBA7B9}" dt="2022-10-12T18:32:15.934" v="201" actId="20577"/>
        <pc:sldMkLst>
          <pc:docMk/>
          <pc:sldMk cId="1501973969" sldId="1896"/>
        </pc:sldMkLst>
        <pc:spChg chg="mod">
          <ac:chgData name="Kynsington Cochran" userId="S::kcochran@spthb.org::d4d0ac1a-9838-4685-9553-5f40ce797a7f" providerId="AD" clId="Web-{5A43BB7A-BA01-88D4-9BF4-408F29CBA7B9}" dt="2022-10-12T18:32:15.934" v="201" actId="20577"/>
          <ac:spMkLst>
            <pc:docMk/>
            <pc:sldMk cId="1501973969" sldId="1896"/>
            <ac:spMk id="5" creationId="{6DA6410D-0FCA-4975-BE78-76AFD6ECAEEC}"/>
          </ac:spMkLst>
        </pc:spChg>
      </pc:sldChg>
      <pc:sldChg chg="modSp">
        <pc:chgData name="Kynsington Cochran" userId="S::kcochran@spthb.org::d4d0ac1a-9838-4685-9553-5f40ce797a7f" providerId="AD" clId="Web-{5A43BB7A-BA01-88D4-9BF4-408F29CBA7B9}" dt="2022-10-12T19:14:33.207" v="221" actId="20577"/>
        <pc:sldMkLst>
          <pc:docMk/>
          <pc:sldMk cId="4164058389" sldId="1898"/>
        </pc:sldMkLst>
        <pc:spChg chg="mod">
          <ac:chgData name="Kynsington Cochran" userId="S::kcochran@spthb.org::d4d0ac1a-9838-4685-9553-5f40ce797a7f" providerId="AD" clId="Web-{5A43BB7A-BA01-88D4-9BF4-408F29CBA7B9}" dt="2022-10-12T19:14:33.207" v="221" actId="20577"/>
          <ac:spMkLst>
            <pc:docMk/>
            <pc:sldMk cId="4164058389" sldId="1898"/>
            <ac:spMk id="8" creationId="{D84E8B48-2733-423E-9C3D-40EF07E8A5A2}"/>
          </ac:spMkLst>
        </pc:spChg>
      </pc:sldChg>
      <pc:sldChg chg="modSp">
        <pc:chgData name="Kynsington Cochran" userId="S::kcochran@spthb.org::d4d0ac1a-9838-4685-9553-5f40ce797a7f" providerId="AD" clId="Web-{5A43BB7A-BA01-88D4-9BF4-408F29CBA7B9}" dt="2022-10-12T19:27:46.455" v="228" actId="20577"/>
        <pc:sldMkLst>
          <pc:docMk/>
          <pc:sldMk cId="2514358592" sldId="1899"/>
        </pc:sldMkLst>
        <pc:spChg chg="mod">
          <ac:chgData name="Kynsington Cochran" userId="S::kcochran@spthb.org::d4d0ac1a-9838-4685-9553-5f40ce797a7f" providerId="AD" clId="Web-{5A43BB7A-BA01-88D4-9BF4-408F29CBA7B9}" dt="2022-10-12T19:27:46.455" v="228" actId="20577"/>
          <ac:spMkLst>
            <pc:docMk/>
            <pc:sldMk cId="2514358592" sldId="1899"/>
            <ac:spMk id="5" creationId="{1E09836F-0034-4F39-B84A-B64F3E3B455D}"/>
          </ac:spMkLst>
        </pc:spChg>
      </pc:sldChg>
      <pc:sldChg chg="modSp delCm">
        <pc:chgData name="Kynsington Cochran" userId="S::kcochran@spthb.org::d4d0ac1a-9838-4685-9553-5f40ce797a7f" providerId="AD" clId="Web-{5A43BB7A-BA01-88D4-9BF4-408F29CBA7B9}" dt="2022-10-12T19:18:07.778" v="226" actId="20577"/>
        <pc:sldMkLst>
          <pc:docMk/>
          <pc:sldMk cId="1190179772" sldId="1901"/>
        </pc:sldMkLst>
        <pc:spChg chg="mod">
          <ac:chgData name="Kynsington Cochran" userId="S::kcochran@spthb.org::d4d0ac1a-9838-4685-9553-5f40ce797a7f" providerId="AD" clId="Web-{5A43BB7A-BA01-88D4-9BF4-408F29CBA7B9}" dt="2022-10-12T19:18:07.778" v="226" actId="20577"/>
          <ac:spMkLst>
            <pc:docMk/>
            <pc:sldMk cId="1190179772" sldId="1901"/>
            <ac:spMk id="5" creationId="{30AA9E5C-BFEB-4B54-9315-09B2F79A19AC}"/>
          </ac:spMkLst>
        </pc:spChg>
      </pc:sldChg>
      <pc:sldChg chg="modSp">
        <pc:chgData name="Kynsington Cochran" userId="S::kcochran@spthb.org::d4d0ac1a-9838-4685-9553-5f40ce797a7f" providerId="AD" clId="Web-{5A43BB7A-BA01-88D4-9BF4-408F29CBA7B9}" dt="2022-10-12T19:31:49.417" v="239" actId="20577"/>
        <pc:sldMkLst>
          <pc:docMk/>
          <pc:sldMk cId="1876852942" sldId="1903"/>
        </pc:sldMkLst>
        <pc:spChg chg="mod">
          <ac:chgData name="Kynsington Cochran" userId="S::kcochran@spthb.org::d4d0ac1a-9838-4685-9553-5f40ce797a7f" providerId="AD" clId="Web-{5A43BB7A-BA01-88D4-9BF4-408F29CBA7B9}" dt="2022-10-12T19:31:49.417" v="239" actId="20577"/>
          <ac:spMkLst>
            <pc:docMk/>
            <pc:sldMk cId="1876852942" sldId="1903"/>
            <ac:spMk id="5" creationId="{2F38ED77-FCE9-4DC9-9C8A-447114510A81}"/>
          </ac:spMkLst>
        </pc:spChg>
      </pc:sldChg>
      <pc:sldChg chg="modSp">
        <pc:chgData name="Kynsington Cochran" userId="S::kcochran@spthb.org::d4d0ac1a-9838-4685-9553-5f40ce797a7f" providerId="AD" clId="Web-{5A43BB7A-BA01-88D4-9BF4-408F29CBA7B9}" dt="2022-10-12T19:50:52.568" v="342" actId="14100"/>
        <pc:sldMkLst>
          <pc:docMk/>
          <pc:sldMk cId="3974799338" sldId="1904"/>
        </pc:sldMkLst>
        <pc:spChg chg="mod">
          <ac:chgData name="Kynsington Cochran" userId="S::kcochran@spthb.org::d4d0ac1a-9838-4685-9553-5f40ce797a7f" providerId="AD" clId="Web-{5A43BB7A-BA01-88D4-9BF4-408F29CBA7B9}" dt="2022-10-12T19:50:52.568" v="342" actId="14100"/>
          <ac:spMkLst>
            <pc:docMk/>
            <pc:sldMk cId="3974799338" sldId="1904"/>
            <ac:spMk id="5" creationId="{C88AA283-857A-4EA8-8479-1DC7FCF28D35}"/>
          </ac:spMkLst>
        </pc:spChg>
      </pc:sldChg>
      <pc:sldChg chg="modSp">
        <pc:chgData name="Kynsington Cochran" userId="S::kcochran@spthb.org::d4d0ac1a-9838-4685-9553-5f40ce797a7f" providerId="AD" clId="Web-{5A43BB7A-BA01-88D4-9BF4-408F29CBA7B9}" dt="2022-10-12T19:30:34.774" v="233" actId="20577"/>
        <pc:sldMkLst>
          <pc:docMk/>
          <pc:sldMk cId="2984312070" sldId="1906"/>
        </pc:sldMkLst>
        <pc:spChg chg="mod">
          <ac:chgData name="Kynsington Cochran" userId="S::kcochran@spthb.org::d4d0ac1a-9838-4685-9553-5f40ce797a7f" providerId="AD" clId="Web-{5A43BB7A-BA01-88D4-9BF4-408F29CBA7B9}" dt="2022-10-12T19:30:34.774" v="233" actId="20577"/>
          <ac:spMkLst>
            <pc:docMk/>
            <pc:sldMk cId="2984312070" sldId="1906"/>
            <ac:spMk id="5" creationId="{6BA0798D-D31F-4A92-A936-4FED13D4ED4A}"/>
          </ac:spMkLst>
        </pc:spChg>
      </pc:sldChg>
      <pc:sldChg chg="modSp">
        <pc:chgData name="Kynsington Cochran" userId="S::kcochran@spthb.org::d4d0ac1a-9838-4685-9553-5f40ce797a7f" providerId="AD" clId="Web-{5A43BB7A-BA01-88D4-9BF4-408F29CBA7B9}" dt="2022-10-12T19:13:05.610" v="213" actId="20577"/>
        <pc:sldMkLst>
          <pc:docMk/>
          <pc:sldMk cId="300009286" sldId="1908"/>
        </pc:sldMkLst>
        <pc:spChg chg="mod">
          <ac:chgData name="Kynsington Cochran" userId="S::kcochran@spthb.org::d4d0ac1a-9838-4685-9553-5f40ce797a7f" providerId="AD" clId="Web-{5A43BB7A-BA01-88D4-9BF4-408F29CBA7B9}" dt="2022-10-12T19:13:05.610" v="213" actId="20577"/>
          <ac:spMkLst>
            <pc:docMk/>
            <pc:sldMk cId="300009286" sldId="1908"/>
            <ac:spMk id="5" creationId="{0F6607A8-E8EA-49C1-AAD5-D23B86814D2C}"/>
          </ac:spMkLst>
        </pc:spChg>
      </pc:sldChg>
      <pc:sldChg chg="modSp">
        <pc:chgData name="Kynsington Cochran" userId="S::kcochran@spthb.org::d4d0ac1a-9838-4685-9553-5f40ce797a7f" providerId="AD" clId="Web-{5A43BB7A-BA01-88D4-9BF4-408F29CBA7B9}" dt="2022-10-12T19:12:31.125" v="212" actId="20577"/>
        <pc:sldMkLst>
          <pc:docMk/>
          <pc:sldMk cId="1620580584" sldId="1911"/>
        </pc:sldMkLst>
        <pc:spChg chg="mod">
          <ac:chgData name="Kynsington Cochran" userId="S::kcochran@spthb.org::d4d0ac1a-9838-4685-9553-5f40ce797a7f" providerId="AD" clId="Web-{5A43BB7A-BA01-88D4-9BF4-408F29CBA7B9}" dt="2022-10-12T19:12:31.125" v="212" actId="20577"/>
          <ac:spMkLst>
            <pc:docMk/>
            <pc:sldMk cId="1620580584" sldId="1911"/>
            <ac:spMk id="3" creationId="{0C43490B-19F2-479E-BC13-E6A95FB999B7}"/>
          </ac:spMkLst>
        </pc:spChg>
      </pc:sldChg>
      <pc:sldChg chg="modSp">
        <pc:chgData name="Kynsington Cochran" userId="S::kcochran@spthb.org::d4d0ac1a-9838-4685-9553-5f40ce797a7f" providerId="AD" clId="Web-{5A43BB7A-BA01-88D4-9BF4-408F29CBA7B9}" dt="2022-10-12T17:26:41.612" v="15" actId="20577"/>
        <pc:sldMkLst>
          <pc:docMk/>
          <pc:sldMk cId="1442264487" sldId="1913"/>
        </pc:sldMkLst>
        <pc:spChg chg="mod">
          <ac:chgData name="Kynsington Cochran" userId="S::kcochran@spthb.org::d4d0ac1a-9838-4685-9553-5f40ce797a7f" providerId="AD" clId="Web-{5A43BB7A-BA01-88D4-9BF4-408F29CBA7B9}" dt="2022-10-12T17:26:41.612" v="15" actId="20577"/>
          <ac:spMkLst>
            <pc:docMk/>
            <pc:sldMk cId="1442264487" sldId="1913"/>
            <ac:spMk id="3" creationId="{477E5493-CC2D-4844-9456-75F53DCCA657}"/>
          </ac:spMkLst>
        </pc:spChg>
      </pc:sldChg>
      <pc:sldChg chg="addSp modSp">
        <pc:chgData name="Kynsington Cochran" userId="S::kcochran@spthb.org::d4d0ac1a-9838-4685-9553-5f40ce797a7f" providerId="AD" clId="Web-{5A43BB7A-BA01-88D4-9BF4-408F29CBA7B9}" dt="2022-10-12T19:46:01.495" v="291" actId="14100"/>
        <pc:sldMkLst>
          <pc:docMk/>
          <pc:sldMk cId="3195060809" sldId="1921"/>
        </pc:sldMkLst>
        <pc:spChg chg="add mod">
          <ac:chgData name="Kynsington Cochran" userId="S::kcochran@spthb.org::d4d0ac1a-9838-4685-9553-5f40ce797a7f" providerId="AD" clId="Web-{5A43BB7A-BA01-88D4-9BF4-408F29CBA7B9}" dt="2022-10-12T19:46:01.495" v="291" actId="14100"/>
          <ac:spMkLst>
            <pc:docMk/>
            <pc:sldMk cId="3195060809" sldId="1921"/>
            <ac:spMk id="2" creationId="{91A71096-E8DF-52A4-06AA-C74D9D068AC9}"/>
          </ac:spMkLst>
        </pc:spChg>
        <pc:spChg chg="mod">
          <ac:chgData name="Kynsington Cochran" userId="S::kcochran@spthb.org::d4d0ac1a-9838-4685-9553-5f40ce797a7f" providerId="AD" clId="Web-{5A43BB7A-BA01-88D4-9BF4-408F29CBA7B9}" dt="2022-10-12T19:39:43.512" v="286" actId="20577"/>
          <ac:spMkLst>
            <pc:docMk/>
            <pc:sldMk cId="3195060809" sldId="1921"/>
            <ac:spMk id="5" creationId="{0323DEBB-6202-B69D-036B-7CCA4802C048}"/>
          </ac:spMkLst>
        </pc:spChg>
      </pc:sldChg>
      <pc:sldChg chg="modSp">
        <pc:chgData name="Kynsington Cochran" userId="S::kcochran@spthb.org::d4d0ac1a-9838-4685-9553-5f40ce797a7f" providerId="AD" clId="Web-{5A43BB7A-BA01-88D4-9BF4-408F29CBA7B9}" dt="2022-10-12T19:48:53.454" v="322" actId="20577"/>
        <pc:sldMkLst>
          <pc:docMk/>
          <pc:sldMk cId="1194068580" sldId="1922"/>
        </pc:sldMkLst>
        <pc:spChg chg="mod">
          <ac:chgData name="Kynsington Cochran" userId="S::kcochran@spthb.org::d4d0ac1a-9838-4685-9553-5f40ce797a7f" providerId="AD" clId="Web-{5A43BB7A-BA01-88D4-9BF4-408F29CBA7B9}" dt="2022-10-12T19:48:53.454" v="322" actId="20577"/>
          <ac:spMkLst>
            <pc:docMk/>
            <pc:sldMk cId="1194068580" sldId="1922"/>
            <ac:spMk id="3" creationId="{27EAD60C-8217-C171-8367-CF1678AA5C8D}"/>
          </ac:spMkLst>
        </pc:spChg>
      </pc:sldChg>
      <pc:sldChg chg="modSp">
        <pc:chgData name="Kynsington Cochran" userId="S::kcochran@spthb.org::d4d0ac1a-9838-4685-9553-5f40ce797a7f" providerId="AD" clId="Web-{5A43BB7A-BA01-88D4-9BF4-408F29CBA7B9}" dt="2022-10-12T19:49:26.221" v="334" actId="20577"/>
        <pc:sldMkLst>
          <pc:docMk/>
          <pc:sldMk cId="1156854252" sldId="1923"/>
        </pc:sldMkLst>
        <pc:spChg chg="mod">
          <ac:chgData name="Kynsington Cochran" userId="S::kcochran@spthb.org::d4d0ac1a-9838-4685-9553-5f40ce797a7f" providerId="AD" clId="Web-{5A43BB7A-BA01-88D4-9BF4-408F29CBA7B9}" dt="2022-10-12T19:49:26.221" v="334" actId="20577"/>
          <ac:spMkLst>
            <pc:docMk/>
            <pc:sldMk cId="1156854252" sldId="1923"/>
            <ac:spMk id="5" creationId="{1EE45C38-3B04-F78B-5A49-2ED53B619D53}"/>
          </ac:spMkLst>
        </pc:spChg>
      </pc:sldChg>
      <pc:sldChg chg="modSp">
        <pc:chgData name="Kynsington Cochran" userId="S::kcochran@spthb.org::d4d0ac1a-9838-4685-9553-5f40ce797a7f" providerId="AD" clId="Web-{5A43BB7A-BA01-88D4-9BF4-408F29CBA7B9}" dt="2022-10-12T19:51:05.053" v="343" actId="14100"/>
        <pc:sldMkLst>
          <pc:docMk/>
          <pc:sldMk cId="370843895" sldId="1928"/>
        </pc:sldMkLst>
        <pc:spChg chg="mod">
          <ac:chgData name="Kynsington Cochran" userId="S::kcochran@spthb.org::d4d0ac1a-9838-4685-9553-5f40ce797a7f" providerId="AD" clId="Web-{5A43BB7A-BA01-88D4-9BF4-408F29CBA7B9}" dt="2022-10-12T19:51:05.053" v="343" actId="14100"/>
          <ac:spMkLst>
            <pc:docMk/>
            <pc:sldMk cId="370843895" sldId="1928"/>
            <ac:spMk id="5" creationId="{DBD8040B-4714-08F1-DD30-2BAFB38C993F}"/>
          </ac:spMkLst>
        </pc:spChg>
      </pc:sldChg>
    </pc:docChg>
  </pc:docChgLst>
  <pc:docChgLst>
    <pc:chgData name="Sarah Felder" userId="S::sfelder@spthb.org::0c033463-d016-422b-9a20-4342101671e7" providerId="AD" clId="Web-{A757A8F5-C9FE-4103-8CDB-4CCB25C02BE8}"/>
    <pc:docChg chg="">
      <pc:chgData name="Sarah Felder" userId="S::sfelder@spthb.org::0c033463-d016-422b-9a20-4342101671e7" providerId="AD" clId="Web-{A757A8F5-C9FE-4103-8CDB-4CCB25C02BE8}" dt="2022-09-29T16:12:19.553" v="0"/>
      <pc:docMkLst>
        <pc:docMk/>
      </pc:docMkLst>
      <pc:sldChg chg="modCm">
        <pc:chgData name="Sarah Felder" userId="S::sfelder@spthb.org::0c033463-d016-422b-9a20-4342101671e7" providerId="AD" clId="Web-{A757A8F5-C9FE-4103-8CDB-4CCB25C02BE8}" dt="2022-09-29T16:12:19.553" v="0"/>
        <pc:sldMkLst>
          <pc:docMk/>
          <pc:sldMk cId="1493288052" sldId="1868"/>
        </pc:sldMkLst>
      </pc:sldChg>
    </pc:docChg>
  </pc:docChgLst>
  <pc:docChgLst>
    <pc:chgData name="Sarah Felder" userId="S::sfelder@spthb.org::0c033463-d016-422b-9a20-4342101671e7" providerId="AD" clId="Web-{7A24BD80-B764-412C-A050-ACD943858BD6}"/>
    <pc:docChg chg="delSld">
      <pc:chgData name="Sarah Felder" userId="S::sfelder@spthb.org::0c033463-d016-422b-9a20-4342101671e7" providerId="AD" clId="Web-{7A24BD80-B764-412C-A050-ACD943858BD6}" dt="2022-03-22T14:45:03.477" v="0"/>
      <pc:docMkLst>
        <pc:docMk/>
      </pc:docMkLst>
      <pc:sldChg chg="del">
        <pc:chgData name="Sarah Felder" userId="S::sfelder@spthb.org::0c033463-d016-422b-9a20-4342101671e7" providerId="AD" clId="Web-{7A24BD80-B764-412C-A050-ACD943858BD6}" dt="2022-03-22T14:45:03.477" v="0"/>
        <pc:sldMkLst>
          <pc:docMk/>
          <pc:sldMk cId="190326529" sldId="1876"/>
        </pc:sldMkLst>
      </pc:sldChg>
    </pc:docChg>
  </pc:docChgLst>
  <pc:docChgLst>
    <pc:chgData name="Julie Seward" userId="S::jseward@spthb.org::b49a7925-1d61-4a69-b907-45096e092b2b" providerId="AD" clId="Web-{7ED5FE8C-C447-470D-A9C5-CB63CD364907}"/>
    <pc:docChg chg="mod modSld">
      <pc:chgData name="Julie Seward" userId="S::jseward@spthb.org::b49a7925-1d61-4a69-b907-45096e092b2b" providerId="AD" clId="Web-{7ED5FE8C-C447-470D-A9C5-CB63CD364907}" dt="2022-05-02T15:14:44.460" v="11"/>
      <pc:docMkLst>
        <pc:docMk/>
      </pc:docMkLst>
      <pc:sldChg chg="modSp addCm">
        <pc:chgData name="Julie Seward" userId="S::jseward@spthb.org::b49a7925-1d61-4a69-b907-45096e092b2b" providerId="AD" clId="Web-{7ED5FE8C-C447-470D-A9C5-CB63CD364907}" dt="2022-05-02T15:03:04.713" v="8"/>
        <pc:sldMkLst>
          <pc:docMk/>
          <pc:sldMk cId="4143959621" sldId="1865"/>
        </pc:sldMkLst>
        <pc:spChg chg="mod">
          <ac:chgData name="Julie Seward" userId="S::jseward@spthb.org::b49a7925-1d61-4a69-b907-45096e092b2b" providerId="AD" clId="Web-{7ED5FE8C-C447-470D-A9C5-CB63CD364907}" dt="2022-05-02T15:02:45.759" v="6" actId="20577"/>
          <ac:spMkLst>
            <pc:docMk/>
            <pc:sldMk cId="4143959621" sldId="1865"/>
            <ac:spMk id="2" creationId="{F3EA8A48-57B8-480B-912A-B017D739B4D0}"/>
          </ac:spMkLst>
        </pc:spChg>
      </pc:sldChg>
      <pc:sldChg chg="addCm">
        <pc:chgData name="Julie Seward" userId="S::jseward@spthb.org::b49a7925-1d61-4a69-b907-45096e092b2b" providerId="AD" clId="Web-{7ED5FE8C-C447-470D-A9C5-CB63CD364907}" dt="2022-05-02T15:08:59.907" v="9"/>
        <pc:sldMkLst>
          <pc:docMk/>
          <pc:sldMk cId="3300531656" sldId="1867"/>
        </pc:sldMkLst>
      </pc:sldChg>
      <pc:sldChg chg="addCm">
        <pc:chgData name="Julie Seward" userId="S::jseward@spthb.org::b49a7925-1d61-4a69-b907-45096e092b2b" providerId="AD" clId="Web-{7ED5FE8C-C447-470D-A9C5-CB63CD364907}" dt="2022-05-02T15:11:39.823" v="10"/>
        <pc:sldMkLst>
          <pc:docMk/>
          <pc:sldMk cId="1493288052" sldId="1868"/>
        </pc:sldMkLst>
      </pc:sldChg>
      <pc:sldChg chg="addCm">
        <pc:chgData name="Julie Seward" userId="S::jseward@spthb.org::b49a7925-1d61-4a69-b907-45096e092b2b" providerId="AD" clId="Web-{7ED5FE8C-C447-470D-A9C5-CB63CD364907}" dt="2022-05-02T15:14:44.460" v="11"/>
        <pc:sldMkLst>
          <pc:docMk/>
          <pc:sldMk cId="3291422825" sldId="1880"/>
        </pc:sldMkLst>
      </pc:sldChg>
    </pc:docChg>
  </pc:docChgLst>
  <pc:docChgLst>
    <pc:chgData name="Sarah Felder" userId="0c033463-d016-422b-9a20-4342101671e7" providerId="ADAL" clId="{A24F6D1F-28A5-4537-AB20-B823F79C6836}"/>
    <pc:docChg chg="undo redo custSel addSld delSld modSld sldOrd">
      <pc:chgData name="Sarah Felder" userId="0c033463-d016-422b-9a20-4342101671e7" providerId="ADAL" clId="{A24F6D1F-28A5-4537-AB20-B823F79C6836}" dt="2022-05-05T16:47:08.999" v="1779" actId="113"/>
      <pc:docMkLst>
        <pc:docMk/>
      </pc:docMkLst>
      <pc:sldChg chg="addSp delSp modSp mod setBg modClrScheme chgLayout">
        <pc:chgData name="Sarah Felder" userId="0c033463-d016-422b-9a20-4342101671e7" providerId="ADAL" clId="{A24F6D1F-28A5-4537-AB20-B823F79C6836}" dt="2022-05-03T19:01:35.940" v="590" actId="27636"/>
        <pc:sldMkLst>
          <pc:docMk/>
          <pc:sldMk cId="803542810" sldId="1845"/>
        </pc:sldMkLst>
        <pc:spChg chg="add del mod ord">
          <ac:chgData name="Sarah Felder" userId="0c033463-d016-422b-9a20-4342101671e7" providerId="ADAL" clId="{A24F6D1F-28A5-4537-AB20-B823F79C6836}" dt="2022-05-02T19:00:54.846" v="210" actId="478"/>
          <ac:spMkLst>
            <pc:docMk/>
            <pc:sldMk cId="803542810" sldId="1845"/>
            <ac:spMk id="2" creationId="{E455B3DD-0C6D-1C6E-B13C-10B9D5F3509C}"/>
          </ac:spMkLst>
        </pc:spChg>
        <pc:spChg chg="mod ord">
          <ac:chgData name="Sarah Felder" userId="0c033463-d016-422b-9a20-4342101671e7" providerId="ADAL" clId="{A24F6D1F-28A5-4537-AB20-B823F79C6836}" dt="2022-05-03T19:01:35.940" v="590" actId="27636"/>
          <ac:spMkLst>
            <pc:docMk/>
            <pc:sldMk cId="803542810" sldId="1845"/>
            <ac:spMk id="4" creationId="{FD9E38B3-4686-8247-9625-49018D29F408}"/>
          </ac:spMkLst>
        </pc:spChg>
      </pc:sldChg>
      <pc:sldChg chg="modSp mod ord">
        <pc:chgData name="Sarah Felder" userId="0c033463-d016-422b-9a20-4342101671e7" providerId="ADAL" clId="{A24F6D1F-28A5-4537-AB20-B823F79C6836}" dt="2022-05-05T16:14:20.071" v="1354" actId="113"/>
        <pc:sldMkLst>
          <pc:docMk/>
          <pc:sldMk cId="461669259" sldId="1846"/>
        </pc:sldMkLst>
        <pc:spChg chg="mod">
          <ac:chgData name="Sarah Felder" userId="0c033463-d016-422b-9a20-4342101671e7" providerId="ADAL" clId="{A24F6D1F-28A5-4537-AB20-B823F79C6836}" dt="2022-05-05T16:14:20.071" v="1354" actId="113"/>
          <ac:spMkLst>
            <pc:docMk/>
            <pc:sldMk cId="461669259" sldId="1846"/>
            <ac:spMk id="2" creationId="{3F36812B-2065-4A2B-B59B-8957022687BC}"/>
          </ac:spMkLst>
        </pc:spChg>
      </pc:sldChg>
      <pc:sldChg chg="delSp mod">
        <pc:chgData name="Sarah Felder" userId="0c033463-d016-422b-9a20-4342101671e7" providerId="ADAL" clId="{A24F6D1F-28A5-4537-AB20-B823F79C6836}" dt="2022-05-03T03:25:01.759" v="245" actId="478"/>
        <pc:sldMkLst>
          <pc:docMk/>
          <pc:sldMk cId="2957678139" sldId="1848"/>
        </pc:sldMkLst>
        <pc:picChg chg="del">
          <ac:chgData name="Sarah Felder" userId="0c033463-d016-422b-9a20-4342101671e7" providerId="ADAL" clId="{A24F6D1F-28A5-4537-AB20-B823F79C6836}" dt="2022-05-03T03:25:01.759" v="245" actId="478"/>
          <ac:picMkLst>
            <pc:docMk/>
            <pc:sldMk cId="2957678139" sldId="1848"/>
            <ac:picMk id="6" creationId="{BB8B75E1-0AB4-48EC-A49A-C1F8E540EED8}"/>
          </ac:picMkLst>
        </pc:picChg>
      </pc:sldChg>
      <pc:sldChg chg="delSp modSp mod">
        <pc:chgData name="Sarah Felder" userId="0c033463-d016-422b-9a20-4342101671e7" providerId="ADAL" clId="{A24F6D1F-28A5-4537-AB20-B823F79C6836}" dt="2022-05-05T13:47:14.695" v="670" actId="255"/>
        <pc:sldMkLst>
          <pc:docMk/>
          <pc:sldMk cId="394783395" sldId="1849"/>
        </pc:sldMkLst>
        <pc:spChg chg="mod">
          <ac:chgData name="Sarah Felder" userId="0c033463-d016-422b-9a20-4342101671e7" providerId="ADAL" clId="{A24F6D1F-28A5-4537-AB20-B823F79C6836}" dt="2022-05-05T13:47:14.695" v="670" actId="255"/>
          <ac:spMkLst>
            <pc:docMk/>
            <pc:sldMk cId="394783395" sldId="1849"/>
            <ac:spMk id="3" creationId="{EF99585A-5E1F-40FA-8E64-BB4F04611657}"/>
          </ac:spMkLst>
        </pc:spChg>
        <pc:picChg chg="del">
          <ac:chgData name="Sarah Felder" userId="0c033463-d016-422b-9a20-4342101671e7" providerId="ADAL" clId="{A24F6D1F-28A5-4537-AB20-B823F79C6836}" dt="2022-05-03T03:24:59.339" v="244" actId="478"/>
          <ac:picMkLst>
            <pc:docMk/>
            <pc:sldMk cId="394783395" sldId="1849"/>
            <ac:picMk id="4" creationId="{43FE169B-6BBA-4189-ABE0-5FA31A6DA88C}"/>
          </ac:picMkLst>
        </pc:picChg>
      </pc:sldChg>
      <pc:sldChg chg="modSp mod chgLayout">
        <pc:chgData name="Sarah Felder" userId="0c033463-d016-422b-9a20-4342101671e7" providerId="ADAL" clId="{A24F6D1F-28A5-4537-AB20-B823F79C6836}" dt="2022-05-05T16:26:19.580" v="1383" actId="113"/>
        <pc:sldMkLst>
          <pc:docMk/>
          <pc:sldMk cId="0" sldId="1852"/>
        </pc:sldMkLst>
        <pc:spChg chg="mod ord">
          <ac:chgData name="Sarah Felder" userId="0c033463-d016-422b-9a20-4342101671e7" providerId="ADAL" clId="{A24F6D1F-28A5-4537-AB20-B823F79C6836}" dt="2022-05-05T16:26:19.580" v="1383" actId="113"/>
          <ac:spMkLst>
            <pc:docMk/>
            <pc:sldMk cId="0" sldId="1852"/>
            <ac:spMk id="4" creationId="{A93F684F-A95B-4972-9A30-74902D59108F}"/>
          </ac:spMkLst>
        </pc:spChg>
        <pc:spChg chg="mod ord">
          <ac:chgData name="Sarah Felder" userId="0c033463-d016-422b-9a20-4342101671e7" providerId="ADAL" clId="{A24F6D1F-28A5-4537-AB20-B823F79C6836}" dt="2022-05-05T15:51:24.355" v="1338" actId="700"/>
          <ac:spMkLst>
            <pc:docMk/>
            <pc:sldMk cId="0" sldId="1852"/>
            <ac:spMk id="9219" creationId="{A17D04F1-4318-4DD6-B27E-D66AE4D426B2}"/>
          </ac:spMkLst>
        </pc:spChg>
      </pc:sldChg>
      <pc:sldChg chg="addSp modSp mod">
        <pc:chgData name="Sarah Felder" userId="0c033463-d016-422b-9a20-4342101671e7" providerId="ADAL" clId="{A24F6D1F-28A5-4537-AB20-B823F79C6836}" dt="2022-05-03T03:26:21.794" v="283" actId="255"/>
        <pc:sldMkLst>
          <pc:docMk/>
          <pc:sldMk cId="4244761525" sldId="1858"/>
        </pc:sldMkLst>
        <pc:spChg chg="mod">
          <ac:chgData name="Sarah Felder" userId="0c033463-d016-422b-9a20-4342101671e7" providerId="ADAL" clId="{A24F6D1F-28A5-4537-AB20-B823F79C6836}" dt="2022-05-03T03:26:21.794" v="283" actId="255"/>
          <ac:spMkLst>
            <pc:docMk/>
            <pc:sldMk cId="4244761525" sldId="1858"/>
            <ac:spMk id="3" creationId="{17155E1D-F4AD-41A7-B948-E2D246CCFE8A}"/>
          </ac:spMkLst>
        </pc:spChg>
        <pc:spChg chg="mod">
          <ac:chgData name="Sarah Felder" userId="0c033463-d016-422b-9a20-4342101671e7" providerId="ADAL" clId="{A24F6D1F-28A5-4537-AB20-B823F79C6836}" dt="2022-05-03T03:26:01.278" v="258" actId="20577"/>
          <ac:spMkLst>
            <pc:docMk/>
            <pc:sldMk cId="4244761525" sldId="1858"/>
            <ac:spMk id="4" creationId="{FD9E38B3-4686-8247-9625-49018D29F408}"/>
          </ac:spMkLst>
        </pc:spChg>
        <pc:picChg chg="add mod">
          <ac:chgData name="Sarah Felder" userId="0c033463-d016-422b-9a20-4342101671e7" providerId="ADAL" clId="{A24F6D1F-28A5-4537-AB20-B823F79C6836}" dt="2022-05-03T03:25:38.886" v="248"/>
          <ac:picMkLst>
            <pc:docMk/>
            <pc:sldMk cId="4244761525" sldId="1858"/>
            <ac:picMk id="5" creationId="{26B8A8D4-5991-DE79-96A3-9E550F618468}"/>
          </ac:picMkLst>
        </pc:picChg>
      </pc:sldChg>
      <pc:sldChg chg="modSp mod">
        <pc:chgData name="Sarah Felder" userId="0c033463-d016-422b-9a20-4342101671e7" providerId="ADAL" clId="{A24F6D1F-28A5-4537-AB20-B823F79C6836}" dt="2022-05-05T16:47:08.999" v="1779" actId="113"/>
        <pc:sldMkLst>
          <pc:docMk/>
          <pc:sldMk cId="3992488130" sldId="1860"/>
        </pc:sldMkLst>
        <pc:spChg chg="mod">
          <ac:chgData name="Sarah Felder" userId="0c033463-d016-422b-9a20-4342101671e7" providerId="ADAL" clId="{A24F6D1F-28A5-4537-AB20-B823F79C6836}" dt="2022-05-05T16:47:08.999" v="1779" actId="113"/>
          <ac:spMkLst>
            <pc:docMk/>
            <pc:sldMk cId="3992488130" sldId="1860"/>
            <ac:spMk id="3" creationId="{D3316BC9-7937-4417-B232-1B37F4796011}"/>
          </ac:spMkLst>
        </pc:spChg>
      </pc:sldChg>
      <pc:sldChg chg="modSp mod">
        <pc:chgData name="Sarah Felder" userId="0c033463-d016-422b-9a20-4342101671e7" providerId="ADAL" clId="{A24F6D1F-28A5-4537-AB20-B823F79C6836}" dt="2022-05-05T13:13:05.908" v="615" actId="207"/>
        <pc:sldMkLst>
          <pc:docMk/>
          <pc:sldMk cId="1543265293" sldId="1864"/>
        </pc:sldMkLst>
        <pc:spChg chg="mod">
          <ac:chgData name="Sarah Felder" userId="0c033463-d016-422b-9a20-4342101671e7" providerId="ADAL" clId="{A24F6D1F-28A5-4537-AB20-B823F79C6836}" dt="2022-05-05T13:13:05.908" v="615" actId="207"/>
          <ac:spMkLst>
            <pc:docMk/>
            <pc:sldMk cId="1543265293" sldId="1864"/>
            <ac:spMk id="3074" creationId="{ED2DB031-9003-4F74-A88F-FE2A2ABABC72}"/>
          </ac:spMkLst>
        </pc:spChg>
      </pc:sldChg>
      <pc:sldChg chg="modSp mod modCm">
        <pc:chgData name="Sarah Felder" userId="0c033463-d016-422b-9a20-4342101671e7" providerId="ADAL" clId="{A24F6D1F-28A5-4537-AB20-B823F79C6836}" dt="2022-05-05T13:46:21.424" v="669"/>
        <pc:sldMkLst>
          <pc:docMk/>
          <pc:sldMk cId="4143959621" sldId="1865"/>
        </pc:sldMkLst>
        <pc:spChg chg="mod">
          <ac:chgData name="Sarah Felder" userId="0c033463-d016-422b-9a20-4342101671e7" providerId="ADAL" clId="{A24F6D1F-28A5-4537-AB20-B823F79C6836}" dt="2022-05-05T13:46:16.077" v="668" actId="255"/>
          <ac:spMkLst>
            <pc:docMk/>
            <pc:sldMk cId="4143959621" sldId="1865"/>
            <ac:spMk id="2" creationId="{F3EA8A48-57B8-480B-912A-B017D739B4D0}"/>
          </ac:spMkLst>
        </pc:spChg>
      </pc:sldChg>
      <pc:sldChg chg="modSp mod">
        <pc:chgData name="Sarah Felder" userId="0c033463-d016-422b-9a20-4342101671e7" providerId="ADAL" clId="{A24F6D1F-28A5-4537-AB20-B823F79C6836}" dt="2022-05-03T03:48:34.461" v="312" actId="207"/>
        <pc:sldMkLst>
          <pc:docMk/>
          <pc:sldMk cId="2542421006" sldId="1866"/>
        </pc:sldMkLst>
        <pc:spChg chg="mod">
          <ac:chgData name="Sarah Felder" userId="0c033463-d016-422b-9a20-4342101671e7" providerId="ADAL" clId="{A24F6D1F-28A5-4537-AB20-B823F79C6836}" dt="2022-05-03T03:48:34.461" v="312" actId="207"/>
          <ac:spMkLst>
            <pc:docMk/>
            <pc:sldMk cId="2542421006" sldId="1866"/>
            <ac:spMk id="7" creationId="{B78D40A5-CD90-48D9-8EA9-215DEB582F79}"/>
          </ac:spMkLst>
        </pc:spChg>
      </pc:sldChg>
      <pc:sldChg chg="modSp mod modCm">
        <pc:chgData name="Sarah Felder" userId="0c033463-d016-422b-9a20-4342101671e7" providerId="ADAL" clId="{A24F6D1F-28A5-4537-AB20-B823F79C6836}" dt="2022-05-05T15:17:05.813" v="707"/>
        <pc:sldMkLst>
          <pc:docMk/>
          <pc:sldMk cId="3300531656" sldId="1867"/>
        </pc:sldMkLst>
        <pc:spChg chg="mod">
          <ac:chgData name="Sarah Felder" userId="0c033463-d016-422b-9a20-4342101671e7" providerId="ADAL" clId="{A24F6D1F-28A5-4537-AB20-B823F79C6836}" dt="2022-05-05T13:51:03.488" v="678" actId="115"/>
          <ac:spMkLst>
            <pc:docMk/>
            <pc:sldMk cId="3300531656" sldId="1867"/>
            <ac:spMk id="6" creationId="{C6D6C2A4-B1DC-479D-AE44-3D135CC6D540}"/>
          </ac:spMkLst>
        </pc:spChg>
      </pc:sldChg>
      <pc:sldChg chg="ord">
        <pc:chgData name="Sarah Felder" userId="0c033463-d016-422b-9a20-4342101671e7" providerId="ADAL" clId="{A24F6D1F-28A5-4537-AB20-B823F79C6836}" dt="2022-05-05T15:57:09.421" v="1347"/>
        <pc:sldMkLst>
          <pc:docMk/>
          <pc:sldMk cId="1493288052" sldId="1868"/>
        </pc:sldMkLst>
      </pc:sldChg>
      <pc:sldChg chg="addSp delSp mod ord">
        <pc:chgData name="Sarah Felder" userId="0c033463-d016-422b-9a20-4342101671e7" providerId="ADAL" clId="{A24F6D1F-28A5-4537-AB20-B823F79C6836}" dt="2022-05-05T15:16:40.228" v="706"/>
        <pc:sldMkLst>
          <pc:docMk/>
          <pc:sldMk cId="3888919133" sldId="1873"/>
        </pc:sldMkLst>
        <pc:picChg chg="add del">
          <ac:chgData name="Sarah Felder" userId="0c033463-d016-422b-9a20-4342101671e7" providerId="ADAL" clId="{A24F6D1F-28A5-4537-AB20-B823F79C6836}" dt="2022-05-03T03:24:53.475" v="243" actId="478"/>
          <ac:picMkLst>
            <pc:docMk/>
            <pc:sldMk cId="3888919133" sldId="1873"/>
            <ac:picMk id="3" creationId="{417E1E57-FAE6-4A1F-AD2F-34ECA9F24C1A}"/>
          </ac:picMkLst>
        </pc:picChg>
      </pc:sldChg>
      <pc:sldChg chg="ord">
        <pc:chgData name="Sarah Felder" userId="0c033463-d016-422b-9a20-4342101671e7" providerId="ADAL" clId="{A24F6D1F-28A5-4537-AB20-B823F79C6836}" dt="2022-05-02T16:43:11.188" v="40"/>
        <pc:sldMkLst>
          <pc:docMk/>
          <pc:sldMk cId="840366202" sldId="1875"/>
        </pc:sldMkLst>
      </pc:sldChg>
      <pc:sldChg chg="del mod modShow">
        <pc:chgData name="Sarah Felder" userId="0c033463-d016-422b-9a20-4342101671e7" providerId="ADAL" clId="{A24F6D1F-28A5-4537-AB20-B823F79C6836}" dt="2022-05-03T03:50:35.984" v="314" actId="2696"/>
        <pc:sldMkLst>
          <pc:docMk/>
          <pc:sldMk cId="3291422825" sldId="1880"/>
        </pc:sldMkLst>
      </pc:sldChg>
      <pc:sldChg chg="ord">
        <pc:chgData name="Sarah Felder" userId="0c033463-d016-422b-9a20-4342101671e7" providerId="ADAL" clId="{A24F6D1F-28A5-4537-AB20-B823F79C6836}" dt="2022-05-05T13:52:11.287" v="681"/>
        <pc:sldMkLst>
          <pc:docMk/>
          <pc:sldMk cId="4131495956" sldId="1881"/>
        </pc:sldMkLst>
      </pc:sldChg>
      <pc:sldChg chg="del">
        <pc:chgData name="Sarah Felder" userId="0c033463-d016-422b-9a20-4342101671e7" providerId="ADAL" clId="{A24F6D1F-28A5-4537-AB20-B823F79C6836}" dt="2022-05-05T13:52:38.178" v="682" actId="2696"/>
        <pc:sldMkLst>
          <pc:docMk/>
          <pc:sldMk cId="2451928666" sldId="1882"/>
        </pc:sldMkLst>
      </pc:sldChg>
      <pc:sldChg chg="delSp modSp mod chgLayout">
        <pc:chgData name="Sarah Felder" userId="0c033463-d016-422b-9a20-4342101671e7" providerId="ADAL" clId="{A24F6D1F-28A5-4537-AB20-B823F79C6836}" dt="2022-05-05T15:57:35.318" v="1348" actId="700"/>
        <pc:sldMkLst>
          <pc:docMk/>
          <pc:sldMk cId="1380035709" sldId="1883"/>
        </pc:sldMkLst>
        <pc:spChg chg="mod ord">
          <ac:chgData name="Sarah Felder" userId="0c033463-d016-422b-9a20-4342101671e7" providerId="ADAL" clId="{A24F6D1F-28A5-4537-AB20-B823F79C6836}" dt="2022-05-05T15:57:35.318" v="1348" actId="700"/>
          <ac:spMkLst>
            <pc:docMk/>
            <pc:sldMk cId="1380035709" sldId="1883"/>
            <ac:spMk id="2" creationId="{3F61D805-B436-4426-8631-01D71AAC65BC}"/>
          </ac:spMkLst>
        </pc:spChg>
        <pc:spChg chg="del">
          <ac:chgData name="Sarah Felder" userId="0c033463-d016-422b-9a20-4342101671e7" providerId="ADAL" clId="{A24F6D1F-28A5-4537-AB20-B823F79C6836}" dt="2022-05-02T18:54:19.394" v="207" actId="700"/>
          <ac:spMkLst>
            <pc:docMk/>
            <pc:sldMk cId="1380035709" sldId="1883"/>
            <ac:spMk id="3" creationId="{D55E2802-67B5-4161-8832-FA69D8B63546}"/>
          </ac:spMkLst>
        </pc:spChg>
        <pc:spChg chg="mod ord">
          <ac:chgData name="Sarah Felder" userId="0c033463-d016-422b-9a20-4342101671e7" providerId="ADAL" clId="{A24F6D1F-28A5-4537-AB20-B823F79C6836}" dt="2022-05-05T15:57:35.318" v="1348" actId="700"/>
          <ac:spMkLst>
            <pc:docMk/>
            <pc:sldMk cId="1380035709" sldId="1883"/>
            <ac:spMk id="4" creationId="{145BEF26-7F4F-4C1D-A572-4AE4BF63500A}"/>
          </ac:spMkLst>
        </pc:spChg>
      </pc:sldChg>
      <pc:sldChg chg="modSp del mod">
        <pc:chgData name="Sarah Felder" userId="0c033463-d016-422b-9a20-4342101671e7" providerId="ADAL" clId="{A24F6D1F-28A5-4537-AB20-B823F79C6836}" dt="2022-05-03T03:51:54.827" v="317" actId="2696"/>
        <pc:sldMkLst>
          <pc:docMk/>
          <pc:sldMk cId="4002809293" sldId="1884"/>
        </pc:sldMkLst>
        <pc:spChg chg="mod">
          <ac:chgData name="Sarah Felder" userId="0c033463-d016-422b-9a20-4342101671e7" providerId="ADAL" clId="{A24F6D1F-28A5-4537-AB20-B823F79C6836}" dt="2022-05-03T03:50:55.277" v="316" actId="5793"/>
          <ac:spMkLst>
            <pc:docMk/>
            <pc:sldMk cId="4002809293" sldId="1884"/>
            <ac:spMk id="6" creationId="{6A19E88A-3C6F-4D8A-8884-D0D93FF84581}"/>
          </ac:spMkLst>
        </pc:spChg>
      </pc:sldChg>
      <pc:sldChg chg="modSp mod">
        <pc:chgData name="Sarah Felder" userId="0c033463-d016-422b-9a20-4342101671e7" providerId="ADAL" clId="{A24F6D1F-28A5-4537-AB20-B823F79C6836}" dt="2022-05-05T15:51:58.723" v="1339" actId="255"/>
        <pc:sldMkLst>
          <pc:docMk/>
          <pc:sldMk cId="2013560298" sldId="1885"/>
        </pc:sldMkLst>
        <pc:spChg chg="mod">
          <ac:chgData name="Sarah Felder" userId="0c033463-d016-422b-9a20-4342101671e7" providerId="ADAL" clId="{A24F6D1F-28A5-4537-AB20-B823F79C6836}" dt="2022-05-05T15:51:58.723" v="1339" actId="255"/>
          <ac:spMkLst>
            <pc:docMk/>
            <pc:sldMk cId="2013560298" sldId="1885"/>
            <ac:spMk id="4" creationId="{3FCB2FA6-B4B0-451E-97F5-BE9884D45B25}"/>
          </ac:spMkLst>
        </pc:spChg>
        <pc:spChg chg="mod">
          <ac:chgData name="Sarah Felder" userId="0c033463-d016-422b-9a20-4342101671e7" providerId="ADAL" clId="{A24F6D1F-28A5-4537-AB20-B823F79C6836}" dt="2022-05-05T13:52:58.653" v="685" actId="27636"/>
          <ac:spMkLst>
            <pc:docMk/>
            <pc:sldMk cId="2013560298" sldId="1885"/>
            <ac:spMk id="5" creationId="{8AE4FB17-073C-44FE-B087-7A6E88ADF5CE}"/>
          </ac:spMkLst>
        </pc:spChg>
      </pc:sldChg>
      <pc:sldChg chg="delSp modSp mod chgLayout">
        <pc:chgData name="Sarah Felder" userId="0c033463-d016-422b-9a20-4342101671e7" providerId="ADAL" clId="{A24F6D1F-28A5-4537-AB20-B823F79C6836}" dt="2022-05-02T18:54:43.644" v="208" actId="700"/>
        <pc:sldMkLst>
          <pc:docMk/>
          <pc:sldMk cId="4085625512" sldId="1886"/>
        </pc:sldMkLst>
        <pc:spChg chg="mod ord">
          <ac:chgData name="Sarah Felder" userId="0c033463-d016-422b-9a20-4342101671e7" providerId="ADAL" clId="{A24F6D1F-28A5-4537-AB20-B823F79C6836}" dt="2022-05-02T18:54:43.644" v="208" actId="700"/>
          <ac:spMkLst>
            <pc:docMk/>
            <pc:sldMk cId="4085625512" sldId="1886"/>
            <ac:spMk id="2" creationId="{984D2107-F0B5-45FA-B9F7-14C29988C7A0}"/>
          </ac:spMkLst>
        </pc:spChg>
        <pc:spChg chg="del">
          <ac:chgData name="Sarah Felder" userId="0c033463-d016-422b-9a20-4342101671e7" providerId="ADAL" clId="{A24F6D1F-28A5-4537-AB20-B823F79C6836}" dt="2022-05-02T18:54:43.644" v="208" actId="700"/>
          <ac:spMkLst>
            <pc:docMk/>
            <pc:sldMk cId="4085625512" sldId="1886"/>
            <ac:spMk id="3" creationId="{CD692451-3B28-462C-9623-3CC5AA069996}"/>
          </ac:spMkLst>
        </pc:spChg>
        <pc:spChg chg="mod ord">
          <ac:chgData name="Sarah Felder" userId="0c033463-d016-422b-9a20-4342101671e7" providerId="ADAL" clId="{A24F6D1F-28A5-4537-AB20-B823F79C6836}" dt="2022-05-02T18:54:43.644" v="208" actId="700"/>
          <ac:spMkLst>
            <pc:docMk/>
            <pc:sldMk cId="4085625512" sldId="1886"/>
            <ac:spMk id="4" creationId="{F0DABCBD-D927-4C0E-B406-2BE2ACF59D35}"/>
          </ac:spMkLst>
        </pc:spChg>
      </pc:sldChg>
      <pc:sldChg chg="modSp mod chgLayout">
        <pc:chgData name="Sarah Felder" userId="0c033463-d016-422b-9a20-4342101671e7" providerId="ADAL" clId="{A24F6D1F-28A5-4537-AB20-B823F79C6836}" dt="2022-05-05T16:31:42.385" v="1388" actId="1076"/>
        <pc:sldMkLst>
          <pc:docMk/>
          <pc:sldMk cId="2206434650" sldId="1888"/>
        </pc:sldMkLst>
        <pc:spChg chg="mod ord">
          <ac:chgData name="Sarah Felder" userId="0c033463-d016-422b-9a20-4342101671e7" providerId="ADAL" clId="{A24F6D1F-28A5-4537-AB20-B823F79C6836}" dt="2022-05-05T15:57:48.330" v="1349" actId="700"/>
          <ac:spMkLst>
            <pc:docMk/>
            <pc:sldMk cId="2206434650" sldId="1888"/>
            <ac:spMk id="4" creationId="{6E72A64B-0A27-4F55-9CF9-8398EDF7E195}"/>
          </ac:spMkLst>
        </pc:spChg>
        <pc:spChg chg="mod ord">
          <ac:chgData name="Sarah Felder" userId="0c033463-d016-422b-9a20-4342101671e7" providerId="ADAL" clId="{A24F6D1F-28A5-4537-AB20-B823F79C6836}" dt="2022-05-05T16:31:42.385" v="1388" actId="1076"/>
          <ac:spMkLst>
            <pc:docMk/>
            <pc:sldMk cId="2206434650" sldId="1888"/>
            <ac:spMk id="5" creationId="{A8C32D66-718B-4E12-B73E-3940E8D1887E}"/>
          </ac:spMkLst>
        </pc:spChg>
      </pc:sldChg>
      <pc:sldChg chg="modSp mod">
        <pc:chgData name="Sarah Felder" userId="0c033463-d016-422b-9a20-4342101671e7" providerId="ADAL" clId="{A24F6D1F-28A5-4537-AB20-B823F79C6836}" dt="2022-05-05T15:50:13.681" v="1336" actId="207"/>
        <pc:sldMkLst>
          <pc:docMk/>
          <pc:sldMk cId="4282580017" sldId="1890"/>
        </pc:sldMkLst>
        <pc:spChg chg="mod">
          <ac:chgData name="Sarah Felder" userId="0c033463-d016-422b-9a20-4342101671e7" providerId="ADAL" clId="{A24F6D1F-28A5-4537-AB20-B823F79C6836}" dt="2022-05-05T15:50:13.681" v="1336" actId="207"/>
          <ac:spMkLst>
            <pc:docMk/>
            <pc:sldMk cId="4282580017" sldId="1890"/>
            <ac:spMk id="6" creationId="{E389B690-F386-4DFC-B4E7-64EB51EF12C9}"/>
          </ac:spMkLst>
        </pc:spChg>
      </pc:sldChg>
      <pc:sldChg chg="modSp mod">
        <pc:chgData name="Sarah Felder" userId="0c033463-d016-422b-9a20-4342101671e7" providerId="ADAL" clId="{A24F6D1F-28A5-4537-AB20-B823F79C6836}" dt="2022-05-05T15:49:55.263" v="1334" actId="20577"/>
        <pc:sldMkLst>
          <pc:docMk/>
          <pc:sldMk cId="2686984444" sldId="1891"/>
        </pc:sldMkLst>
        <pc:spChg chg="mod">
          <ac:chgData name="Sarah Felder" userId="0c033463-d016-422b-9a20-4342101671e7" providerId="ADAL" clId="{A24F6D1F-28A5-4537-AB20-B823F79C6836}" dt="2022-05-05T15:49:55.263" v="1334" actId="20577"/>
          <ac:spMkLst>
            <pc:docMk/>
            <pc:sldMk cId="2686984444" sldId="1891"/>
            <ac:spMk id="4" creationId="{B03034D6-5433-4803-8121-01B141E66A5A}"/>
          </ac:spMkLst>
        </pc:spChg>
        <pc:spChg chg="mod">
          <ac:chgData name="Sarah Felder" userId="0c033463-d016-422b-9a20-4342101671e7" providerId="ADAL" clId="{A24F6D1F-28A5-4537-AB20-B823F79C6836}" dt="2022-05-05T15:49:41.864" v="1328" actId="20577"/>
          <ac:spMkLst>
            <pc:docMk/>
            <pc:sldMk cId="2686984444" sldId="1891"/>
            <ac:spMk id="5" creationId="{3FBA7C15-B461-4CE3-8D38-DC0AF10C32F6}"/>
          </ac:spMkLst>
        </pc:spChg>
      </pc:sldChg>
      <pc:sldChg chg="modSp mod">
        <pc:chgData name="Sarah Felder" userId="0c033463-d016-422b-9a20-4342101671e7" providerId="ADAL" clId="{A24F6D1F-28A5-4537-AB20-B823F79C6836}" dt="2022-05-02T16:31:33.438" v="18" actId="20577"/>
        <pc:sldMkLst>
          <pc:docMk/>
          <pc:sldMk cId="4206368359" sldId="1892"/>
        </pc:sldMkLst>
        <pc:spChg chg="mod">
          <ac:chgData name="Sarah Felder" userId="0c033463-d016-422b-9a20-4342101671e7" providerId="ADAL" clId="{A24F6D1F-28A5-4537-AB20-B823F79C6836}" dt="2022-05-02T16:31:33.438" v="18" actId="20577"/>
          <ac:spMkLst>
            <pc:docMk/>
            <pc:sldMk cId="4206368359" sldId="1892"/>
            <ac:spMk id="7" creationId="{C3BC92DE-1779-4A44-AED9-0261C2497DD9}"/>
          </ac:spMkLst>
        </pc:spChg>
      </pc:sldChg>
      <pc:sldChg chg="addSp delSp modSp mod setBg">
        <pc:chgData name="Sarah Felder" userId="0c033463-d016-422b-9a20-4342101671e7" providerId="ADAL" clId="{A24F6D1F-28A5-4537-AB20-B823F79C6836}" dt="2022-05-03T03:09:13.561" v="240"/>
        <pc:sldMkLst>
          <pc:docMk/>
          <pc:sldMk cId="2678008112" sldId="1893"/>
        </pc:sldMkLst>
        <pc:picChg chg="add mod">
          <ac:chgData name="Sarah Felder" userId="0c033463-d016-422b-9a20-4342101671e7" providerId="ADAL" clId="{A24F6D1F-28A5-4537-AB20-B823F79C6836}" dt="2022-05-03T03:09:13.561" v="240"/>
          <ac:picMkLst>
            <pc:docMk/>
            <pc:sldMk cId="2678008112" sldId="1893"/>
            <ac:picMk id="4" creationId="{099C2D8E-49B8-2729-642B-D7F25DA83649}"/>
          </ac:picMkLst>
        </pc:picChg>
        <pc:picChg chg="del">
          <ac:chgData name="Sarah Felder" userId="0c033463-d016-422b-9a20-4342101671e7" providerId="ADAL" clId="{A24F6D1F-28A5-4537-AB20-B823F79C6836}" dt="2022-05-03T03:09:10.430" v="239" actId="478"/>
          <ac:picMkLst>
            <pc:docMk/>
            <pc:sldMk cId="2678008112" sldId="1893"/>
            <ac:picMk id="7" creationId="{AD7A8AF1-BB00-4860-A366-E5616285CFAE}"/>
          </ac:picMkLst>
        </pc:picChg>
      </pc:sldChg>
      <pc:sldChg chg="addSp delSp modSp mod setBg">
        <pc:chgData name="Sarah Felder" userId="0c033463-d016-422b-9a20-4342101671e7" providerId="ADAL" clId="{A24F6D1F-28A5-4537-AB20-B823F79C6836}" dt="2022-05-03T03:09:19.963" v="241"/>
        <pc:sldMkLst>
          <pc:docMk/>
          <pc:sldMk cId="4031296900" sldId="1894"/>
        </pc:sldMkLst>
        <pc:picChg chg="add mod">
          <ac:chgData name="Sarah Felder" userId="0c033463-d016-422b-9a20-4342101671e7" providerId="ADAL" clId="{A24F6D1F-28A5-4537-AB20-B823F79C6836}" dt="2022-05-03T03:09:19.963" v="241"/>
          <ac:picMkLst>
            <pc:docMk/>
            <pc:sldMk cId="4031296900" sldId="1894"/>
            <ac:picMk id="4" creationId="{EFD2A65B-4620-4DE5-4BAE-0A8197FB8E66}"/>
          </ac:picMkLst>
        </pc:picChg>
        <pc:picChg chg="del">
          <ac:chgData name="Sarah Felder" userId="0c033463-d016-422b-9a20-4342101671e7" providerId="ADAL" clId="{A24F6D1F-28A5-4537-AB20-B823F79C6836}" dt="2022-05-03T03:08:50.018" v="238" actId="478"/>
          <ac:picMkLst>
            <pc:docMk/>
            <pc:sldMk cId="4031296900" sldId="1894"/>
            <ac:picMk id="7" creationId="{AD7A8AF1-BB00-4860-A366-E5616285CFAE}"/>
          </ac:picMkLst>
        </pc:picChg>
      </pc:sldChg>
      <pc:sldChg chg="del">
        <pc:chgData name="Sarah Felder" userId="0c033463-d016-422b-9a20-4342101671e7" providerId="ADAL" clId="{A24F6D1F-28A5-4537-AB20-B823F79C6836}" dt="2022-05-03T03:56:49.261" v="332" actId="2696"/>
        <pc:sldMkLst>
          <pc:docMk/>
          <pc:sldMk cId="2071108397" sldId="1895"/>
        </pc:sldMkLst>
      </pc:sldChg>
      <pc:sldChg chg="modSp mod chgLayout">
        <pc:chgData name="Sarah Felder" userId="0c033463-d016-422b-9a20-4342101671e7" providerId="ADAL" clId="{A24F6D1F-28A5-4537-AB20-B823F79C6836}" dt="2022-05-05T16:20:47.796" v="1363" actId="21"/>
        <pc:sldMkLst>
          <pc:docMk/>
          <pc:sldMk cId="1501973969" sldId="1896"/>
        </pc:sldMkLst>
        <pc:spChg chg="mod ord">
          <ac:chgData name="Sarah Felder" userId="0c033463-d016-422b-9a20-4342101671e7" providerId="ADAL" clId="{A24F6D1F-28A5-4537-AB20-B823F79C6836}" dt="2022-05-05T15:48:13.497" v="1284" actId="20577"/>
          <ac:spMkLst>
            <pc:docMk/>
            <pc:sldMk cId="1501973969" sldId="1896"/>
            <ac:spMk id="4" creationId="{58A6EC78-EBC8-48A3-8995-32180AC020CF}"/>
          </ac:spMkLst>
        </pc:spChg>
        <pc:spChg chg="mod ord">
          <ac:chgData name="Sarah Felder" userId="0c033463-d016-422b-9a20-4342101671e7" providerId="ADAL" clId="{A24F6D1F-28A5-4537-AB20-B823F79C6836}" dt="2022-05-05T16:20:47.796" v="1363" actId="21"/>
          <ac:spMkLst>
            <pc:docMk/>
            <pc:sldMk cId="1501973969" sldId="1896"/>
            <ac:spMk id="5" creationId="{6DA6410D-0FCA-4975-BE78-76AFD6ECAEEC}"/>
          </ac:spMkLst>
        </pc:spChg>
      </pc:sldChg>
      <pc:sldChg chg="modSp mod">
        <pc:chgData name="Sarah Felder" userId="0c033463-d016-422b-9a20-4342101671e7" providerId="ADAL" clId="{A24F6D1F-28A5-4537-AB20-B823F79C6836}" dt="2022-05-05T15:21:34.061" v="812" actId="20577"/>
        <pc:sldMkLst>
          <pc:docMk/>
          <pc:sldMk cId="4164058389" sldId="1898"/>
        </pc:sldMkLst>
        <pc:spChg chg="mod">
          <ac:chgData name="Sarah Felder" userId="0c033463-d016-422b-9a20-4342101671e7" providerId="ADAL" clId="{A24F6D1F-28A5-4537-AB20-B823F79C6836}" dt="2022-05-05T15:21:34.061" v="812" actId="20577"/>
          <ac:spMkLst>
            <pc:docMk/>
            <pc:sldMk cId="4164058389" sldId="1898"/>
            <ac:spMk id="8" creationId="{D84E8B48-2733-423E-9C3D-40EF07E8A5A2}"/>
          </ac:spMkLst>
        </pc:spChg>
      </pc:sldChg>
      <pc:sldChg chg="modSp mod ord">
        <pc:chgData name="Sarah Felder" userId="0c033463-d016-422b-9a20-4342101671e7" providerId="ADAL" clId="{A24F6D1F-28A5-4537-AB20-B823F79C6836}" dt="2022-05-05T16:22:22.230" v="1382" actId="313"/>
        <pc:sldMkLst>
          <pc:docMk/>
          <pc:sldMk cId="2514358592" sldId="1899"/>
        </pc:sldMkLst>
        <pc:spChg chg="mod">
          <ac:chgData name="Sarah Felder" userId="0c033463-d016-422b-9a20-4342101671e7" providerId="ADAL" clId="{A24F6D1F-28A5-4537-AB20-B823F79C6836}" dt="2022-05-05T16:22:22.230" v="1382" actId="313"/>
          <ac:spMkLst>
            <pc:docMk/>
            <pc:sldMk cId="2514358592" sldId="1899"/>
            <ac:spMk id="4" creationId="{F22BD421-02D6-404F-9D9B-F9C45D28C857}"/>
          </ac:spMkLst>
        </pc:spChg>
        <pc:spChg chg="mod">
          <ac:chgData name="Sarah Felder" userId="0c033463-d016-422b-9a20-4342101671e7" providerId="ADAL" clId="{A24F6D1F-28A5-4537-AB20-B823F79C6836}" dt="2022-05-05T16:21:25.363" v="1381" actId="255"/>
          <ac:spMkLst>
            <pc:docMk/>
            <pc:sldMk cId="2514358592" sldId="1899"/>
            <ac:spMk id="5" creationId="{1E09836F-0034-4F39-B84A-B64F3E3B455D}"/>
          </ac:spMkLst>
        </pc:spChg>
      </pc:sldChg>
      <pc:sldChg chg="add del">
        <pc:chgData name="Sarah Felder" userId="0c033463-d016-422b-9a20-4342101671e7" providerId="ADAL" clId="{A24F6D1F-28A5-4537-AB20-B823F79C6836}" dt="2022-05-03T03:55:38.649" v="321" actId="2696"/>
        <pc:sldMkLst>
          <pc:docMk/>
          <pc:sldMk cId="335755540" sldId="1900"/>
        </pc:sldMkLst>
      </pc:sldChg>
      <pc:sldChg chg="modSp mod">
        <pc:chgData name="Sarah Felder" userId="0c033463-d016-422b-9a20-4342101671e7" providerId="ADAL" clId="{A24F6D1F-28A5-4537-AB20-B823F79C6836}" dt="2022-05-05T15:22:27.564" v="815" actId="207"/>
        <pc:sldMkLst>
          <pc:docMk/>
          <pc:sldMk cId="1190179772" sldId="1901"/>
        </pc:sldMkLst>
        <pc:spChg chg="mod">
          <ac:chgData name="Sarah Felder" userId="0c033463-d016-422b-9a20-4342101671e7" providerId="ADAL" clId="{A24F6D1F-28A5-4537-AB20-B823F79C6836}" dt="2022-05-05T15:22:27.564" v="815" actId="207"/>
          <ac:spMkLst>
            <pc:docMk/>
            <pc:sldMk cId="1190179772" sldId="1901"/>
            <ac:spMk id="5" creationId="{30AA9E5C-BFEB-4B54-9315-09B2F79A19AC}"/>
          </ac:spMkLst>
        </pc:spChg>
      </pc:sldChg>
      <pc:sldChg chg="modSp mod ord">
        <pc:chgData name="Sarah Felder" userId="0c033463-d016-422b-9a20-4342101671e7" providerId="ADAL" clId="{A24F6D1F-28A5-4537-AB20-B823F79C6836}" dt="2022-05-05T15:52:46.272" v="1343"/>
        <pc:sldMkLst>
          <pc:docMk/>
          <pc:sldMk cId="1912428031" sldId="1902"/>
        </pc:sldMkLst>
        <pc:spChg chg="mod">
          <ac:chgData name="Sarah Felder" userId="0c033463-d016-422b-9a20-4342101671e7" providerId="ADAL" clId="{A24F6D1F-28A5-4537-AB20-B823F79C6836}" dt="2022-05-05T15:23:16.415" v="819" actId="1076"/>
          <ac:spMkLst>
            <pc:docMk/>
            <pc:sldMk cId="1912428031" sldId="1902"/>
            <ac:spMk id="5" creationId="{44A52D9E-C934-4103-B5F5-9D85AFAAE565}"/>
          </ac:spMkLst>
        </pc:spChg>
        <pc:spChg chg="mod">
          <ac:chgData name="Sarah Felder" userId="0c033463-d016-422b-9a20-4342101671e7" providerId="ADAL" clId="{A24F6D1F-28A5-4537-AB20-B823F79C6836}" dt="2022-05-05T15:47:48.491" v="1272" actId="20577"/>
          <ac:spMkLst>
            <pc:docMk/>
            <pc:sldMk cId="1912428031" sldId="1902"/>
            <ac:spMk id="6" creationId="{D691C381-467C-4EE3-ACC6-A6C65BD6DD48}"/>
          </ac:spMkLst>
        </pc:spChg>
      </pc:sldChg>
      <pc:sldChg chg="modSp mod ord">
        <pc:chgData name="Sarah Felder" userId="0c033463-d016-422b-9a20-4342101671e7" providerId="ADAL" clId="{A24F6D1F-28A5-4537-AB20-B823F79C6836}" dt="2022-05-05T15:24:38.279" v="834" actId="207"/>
        <pc:sldMkLst>
          <pc:docMk/>
          <pc:sldMk cId="1876852942" sldId="1903"/>
        </pc:sldMkLst>
        <pc:spChg chg="mod">
          <ac:chgData name="Sarah Felder" userId="0c033463-d016-422b-9a20-4342101671e7" providerId="ADAL" clId="{A24F6D1F-28A5-4537-AB20-B823F79C6836}" dt="2022-05-05T15:24:38.279" v="834" actId="207"/>
          <ac:spMkLst>
            <pc:docMk/>
            <pc:sldMk cId="1876852942" sldId="1903"/>
            <ac:spMk id="5" creationId="{2F38ED77-FCE9-4DC9-9C8A-447114510A81}"/>
          </ac:spMkLst>
        </pc:spChg>
      </pc:sldChg>
      <pc:sldChg chg="modSp mod chgLayout">
        <pc:chgData name="Sarah Felder" userId="0c033463-d016-422b-9a20-4342101671e7" providerId="ADAL" clId="{A24F6D1F-28A5-4537-AB20-B823F79C6836}" dt="2022-05-05T15:56:26.471" v="1344" actId="700"/>
        <pc:sldMkLst>
          <pc:docMk/>
          <pc:sldMk cId="3974799338" sldId="1904"/>
        </pc:sldMkLst>
        <pc:spChg chg="mod ord">
          <ac:chgData name="Sarah Felder" userId="0c033463-d016-422b-9a20-4342101671e7" providerId="ADAL" clId="{A24F6D1F-28A5-4537-AB20-B823F79C6836}" dt="2022-05-05T15:56:26.471" v="1344" actId="700"/>
          <ac:spMkLst>
            <pc:docMk/>
            <pc:sldMk cId="3974799338" sldId="1904"/>
            <ac:spMk id="4" creationId="{4B1FBC80-A37C-41D5-9031-16A7363F2CCE}"/>
          </ac:spMkLst>
        </pc:spChg>
        <pc:spChg chg="mod ord">
          <ac:chgData name="Sarah Felder" userId="0c033463-d016-422b-9a20-4342101671e7" providerId="ADAL" clId="{A24F6D1F-28A5-4537-AB20-B823F79C6836}" dt="2022-05-05T15:56:26.471" v="1344" actId="700"/>
          <ac:spMkLst>
            <pc:docMk/>
            <pc:sldMk cId="3974799338" sldId="1904"/>
            <ac:spMk id="5" creationId="{C88AA283-857A-4EA8-8479-1DC7FCF28D35}"/>
          </ac:spMkLst>
        </pc:spChg>
      </pc:sldChg>
      <pc:sldChg chg="modSp del mod ord modShow">
        <pc:chgData name="Sarah Felder" userId="0c033463-d016-422b-9a20-4342101671e7" providerId="ADAL" clId="{A24F6D1F-28A5-4537-AB20-B823F79C6836}" dt="2022-05-05T14:19:54.030" v="698" actId="2696"/>
        <pc:sldMkLst>
          <pc:docMk/>
          <pc:sldMk cId="3403047920" sldId="1905"/>
        </pc:sldMkLst>
        <pc:spChg chg="mod">
          <ac:chgData name="Sarah Felder" userId="0c033463-d016-422b-9a20-4342101671e7" providerId="ADAL" clId="{A24F6D1F-28A5-4537-AB20-B823F79C6836}" dt="2022-05-05T14:19:46.163" v="696" actId="21"/>
          <ac:spMkLst>
            <pc:docMk/>
            <pc:sldMk cId="3403047920" sldId="1905"/>
            <ac:spMk id="3" creationId="{D8C16761-D28E-45A4-A309-99ECF4CC78F2}"/>
          </ac:spMkLst>
        </pc:spChg>
      </pc:sldChg>
      <pc:sldChg chg="modSp mod ord">
        <pc:chgData name="Sarah Felder" userId="0c033463-d016-422b-9a20-4342101671e7" providerId="ADAL" clId="{A24F6D1F-28A5-4537-AB20-B823F79C6836}" dt="2022-05-05T15:23:37.043" v="822"/>
        <pc:sldMkLst>
          <pc:docMk/>
          <pc:sldMk cId="2984312070" sldId="1906"/>
        </pc:sldMkLst>
        <pc:spChg chg="mod">
          <ac:chgData name="Sarah Felder" userId="0c033463-d016-422b-9a20-4342101671e7" providerId="ADAL" clId="{A24F6D1F-28A5-4537-AB20-B823F79C6836}" dt="2022-05-05T15:22:58.366" v="818" actId="207"/>
          <ac:spMkLst>
            <pc:docMk/>
            <pc:sldMk cId="2984312070" sldId="1906"/>
            <ac:spMk id="5" creationId="{6BA0798D-D31F-4A92-A936-4FED13D4ED4A}"/>
          </ac:spMkLst>
        </pc:spChg>
      </pc:sldChg>
      <pc:sldChg chg="modSp mod">
        <pc:chgData name="Sarah Felder" userId="0c033463-d016-422b-9a20-4342101671e7" providerId="ADAL" clId="{A24F6D1F-28A5-4537-AB20-B823F79C6836}" dt="2022-05-05T16:32:36.279" v="1390" actId="1076"/>
        <pc:sldMkLst>
          <pc:docMk/>
          <pc:sldMk cId="300009286" sldId="1908"/>
        </pc:sldMkLst>
        <pc:spChg chg="mod">
          <ac:chgData name="Sarah Felder" userId="0c033463-d016-422b-9a20-4342101671e7" providerId="ADAL" clId="{A24F6D1F-28A5-4537-AB20-B823F79C6836}" dt="2022-05-05T16:32:36.279" v="1390" actId="1076"/>
          <ac:spMkLst>
            <pc:docMk/>
            <pc:sldMk cId="300009286" sldId="1908"/>
            <ac:spMk id="5" creationId="{0F6607A8-E8EA-49C1-AAD5-D23B86814D2C}"/>
          </ac:spMkLst>
        </pc:spChg>
        <pc:spChg chg="mod">
          <ac:chgData name="Sarah Felder" userId="0c033463-d016-422b-9a20-4342101671e7" providerId="ADAL" clId="{A24F6D1F-28A5-4537-AB20-B823F79C6836}" dt="2022-05-05T15:52:29.150" v="1341" actId="14100"/>
          <ac:spMkLst>
            <pc:docMk/>
            <pc:sldMk cId="300009286" sldId="1908"/>
            <ac:spMk id="6" creationId="{E20B8FF4-2521-433F-832F-C8E36E088AC8}"/>
          </ac:spMkLst>
        </pc:spChg>
      </pc:sldChg>
      <pc:sldChg chg="delSp mod">
        <pc:chgData name="Sarah Felder" userId="0c033463-d016-422b-9a20-4342101671e7" providerId="ADAL" clId="{A24F6D1F-28A5-4537-AB20-B823F79C6836}" dt="2022-05-03T03:25:17.158" v="246" actId="478"/>
        <pc:sldMkLst>
          <pc:docMk/>
          <pc:sldMk cId="2802680752" sldId="1909"/>
        </pc:sldMkLst>
        <pc:picChg chg="del">
          <ac:chgData name="Sarah Felder" userId="0c033463-d016-422b-9a20-4342101671e7" providerId="ADAL" clId="{A24F6D1F-28A5-4537-AB20-B823F79C6836}" dt="2022-05-03T03:25:17.158" v="246" actId="478"/>
          <ac:picMkLst>
            <pc:docMk/>
            <pc:sldMk cId="2802680752" sldId="1909"/>
            <ac:picMk id="6" creationId="{BB8B75E1-0AB4-48EC-A49A-C1F8E540EED8}"/>
          </ac:picMkLst>
        </pc:picChg>
      </pc:sldChg>
      <pc:sldChg chg="delSp mod ord">
        <pc:chgData name="Sarah Felder" userId="0c033463-d016-422b-9a20-4342101671e7" providerId="ADAL" clId="{A24F6D1F-28A5-4537-AB20-B823F79C6836}" dt="2022-05-05T15:23:45.982" v="824"/>
        <pc:sldMkLst>
          <pc:docMk/>
          <pc:sldMk cId="4282121038" sldId="1910"/>
        </pc:sldMkLst>
        <pc:picChg chg="del">
          <ac:chgData name="Sarah Felder" userId="0c033463-d016-422b-9a20-4342101671e7" providerId="ADAL" clId="{A24F6D1F-28A5-4537-AB20-B823F79C6836}" dt="2022-05-03T03:25:23.222" v="247" actId="478"/>
          <ac:picMkLst>
            <pc:docMk/>
            <pc:sldMk cId="4282121038" sldId="1910"/>
            <ac:picMk id="6" creationId="{BB8B75E1-0AB4-48EC-A49A-C1F8E540EED8}"/>
          </ac:picMkLst>
        </pc:picChg>
      </pc:sldChg>
      <pc:sldChg chg="addSp delSp modSp new mod ord setBg">
        <pc:chgData name="Sarah Felder" userId="0c033463-d016-422b-9a20-4342101671e7" providerId="ADAL" clId="{A24F6D1F-28A5-4537-AB20-B823F79C6836}" dt="2022-05-05T15:15:44.850" v="700" actId="14100"/>
        <pc:sldMkLst>
          <pc:docMk/>
          <pc:sldMk cId="1442264487" sldId="1913"/>
        </pc:sldMkLst>
        <pc:spChg chg="del">
          <ac:chgData name="Sarah Felder" userId="0c033463-d016-422b-9a20-4342101671e7" providerId="ADAL" clId="{A24F6D1F-28A5-4537-AB20-B823F79C6836}" dt="2022-05-02T16:34:44.307" v="23" actId="478"/>
          <ac:spMkLst>
            <pc:docMk/>
            <pc:sldMk cId="1442264487" sldId="1913"/>
            <ac:spMk id="2" creationId="{8DA04730-8057-D973-7049-74D948F6DB2F}"/>
          </ac:spMkLst>
        </pc:spChg>
        <pc:spChg chg="mod">
          <ac:chgData name="Sarah Felder" userId="0c033463-d016-422b-9a20-4342101671e7" providerId="ADAL" clId="{A24F6D1F-28A5-4537-AB20-B823F79C6836}" dt="2022-05-05T15:15:44.850" v="700" actId="14100"/>
          <ac:spMkLst>
            <pc:docMk/>
            <pc:sldMk cId="1442264487" sldId="1913"/>
            <ac:spMk id="3" creationId="{477E5493-CC2D-4844-9456-75F53DCCA657}"/>
          </ac:spMkLst>
        </pc:spChg>
        <pc:picChg chg="add mod">
          <ac:chgData name="Sarah Felder" userId="0c033463-d016-422b-9a20-4342101671e7" providerId="ADAL" clId="{A24F6D1F-28A5-4537-AB20-B823F79C6836}" dt="2022-05-02T16:40:56.412" v="37" actId="1076"/>
          <ac:picMkLst>
            <pc:docMk/>
            <pc:sldMk cId="1442264487" sldId="1913"/>
            <ac:picMk id="5" creationId="{B295CC3A-007D-C049-EE8A-6F4D680FA66C}"/>
          </ac:picMkLst>
        </pc:picChg>
      </pc:sldChg>
      <pc:sldChg chg="addSp delSp modSp new mod setBg setClrOvrMap chgLayout">
        <pc:chgData name="Sarah Felder" userId="0c033463-d016-422b-9a20-4342101671e7" providerId="ADAL" clId="{A24F6D1F-28A5-4537-AB20-B823F79C6836}" dt="2022-05-05T13:31:48.952" v="624" actId="26606"/>
        <pc:sldMkLst>
          <pc:docMk/>
          <pc:sldMk cId="3313087890" sldId="1914"/>
        </pc:sldMkLst>
        <pc:spChg chg="del">
          <ac:chgData name="Sarah Felder" userId="0c033463-d016-422b-9a20-4342101671e7" providerId="ADAL" clId="{A24F6D1F-28A5-4537-AB20-B823F79C6836}" dt="2022-05-02T16:49:20.442" v="42" actId="700"/>
          <ac:spMkLst>
            <pc:docMk/>
            <pc:sldMk cId="3313087890" sldId="1914"/>
            <ac:spMk id="2" creationId="{4A4390A1-692D-2DC3-31AE-DD8B43598106}"/>
          </ac:spMkLst>
        </pc:spChg>
        <pc:spChg chg="del">
          <ac:chgData name="Sarah Felder" userId="0c033463-d016-422b-9a20-4342101671e7" providerId="ADAL" clId="{A24F6D1F-28A5-4537-AB20-B823F79C6836}" dt="2022-05-02T16:49:20.442" v="42" actId="700"/>
          <ac:spMkLst>
            <pc:docMk/>
            <pc:sldMk cId="3313087890" sldId="1914"/>
            <ac:spMk id="3" creationId="{7C1BB6FB-ACB7-F33A-5E35-B016FC786C88}"/>
          </ac:spMkLst>
        </pc:spChg>
        <pc:spChg chg="add del">
          <ac:chgData name="Sarah Felder" userId="0c033463-d016-422b-9a20-4342101671e7" providerId="ADAL" clId="{A24F6D1F-28A5-4537-AB20-B823F79C6836}" dt="2022-05-02T16:50:40.100" v="47" actId="26606"/>
          <ac:spMkLst>
            <pc:docMk/>
            <pc:sldMk cId="3313087890" sldId="1914"/>
            <ac:spMk id="10" creationId="{F3060C83-F051-4F0E-ABAD-AA0DFC48B218}"/>
          </ac:spMkLst>
        </pc:spChg>
        <pc:spChg chg="add del">
          <ac:chgData name="Sarah Felder" userId="0c033463-d016-422b-9a20-4342101671e7" providerId="ADAL" clId="{A24F6D1F-28A5-4537-AB20-B823F79C6836}" dt="2022-05-02T16:50:40.100" v="47" actId="26606"/>
          <ac:spMkLst>
            <pc:docMk/>
            <pc:sldMk cId="3313087890" sldId="1914"/>
            <ac:spMk id="12" creationId="{83C98ABE-055B-441F-B07E-44F97F083C39}"/>
          </ac:spMkLst>
        </pc:spChg>
        <pc:spChg chg="add del">
          <ac:chgData name="Sarah Felder" userId="0c033463-d016-422b-9a20-4342101671e7" providerId="ADAL" clId="{A24F6D1F-28A5-4537-AB20-B823F79C6836}" dt="2022-05-02T16:50:40.100" v="47" actId="26606"/>
          <ac:spMkLst>
            <pc:docMk/>
            <pc:sldMk cId="3313087890" sldId="1914"/>
            <ac:spMk id="14" creationId="{29FDB030-9B49-4CED-8CCD-4D99382388AC}"/>
          </ac:spMkLst>
        </pc:spChg>
        <pc:spChg chg="add del">
          <ac:chgData name="Sarah Felder" userId="0c033463-d016-422b-9a20-4342101671e7" providerId="ADAL" clId="{A24F6D1F-28A5-4537-AB20-B823F79C6836}" dt="2022-05-02T16:50:40.100" v="47" actId="26606"/>
          <ac:spMkLst>
            <pc:docMk/>
            <pc:sldMk cId="3313087890" sldId="1914"/>
            <ac:spMk id="16" creationId="{3783CA14-24A1-485C-8B30-D6A5D87987AD}"/>
          </ac:spMkLst>
        </pc:spChg>
        <pc:spChg chg="add del">
          <ac:chgData name="Sarah Felder" userId="0c033463-d016-422b-9a20-4342101671e7" providerId="ADAL" clId="{A24F6D1F-28A5-4537-AB20-B823F79C6836}" dt="2022-05-02T16:50:40.100" v="47" actId="26606"/>
          <ac:spMkLst>
            <pc:docMk/>
            <pc:sldMk cId="3313087890" sldId="1914"/>
            <ac:spMk id="18" creationId="{9A97C86A-04D6-40F7-AE84-31AB43E6A846}"/>
          </ac:spMkLst>
        </pc:spChg>
        <pc:spChg chg="add del">
          <ac:chgData name="Sarah Felder" userId="0c033463-d016-422b-9a20-4342101671e7" providerId="ADAL" clId="{A24F6D1F-28A5-4537-AB20-B823F79C6836}" dt="2022-05-02T16:50:40.100" v="47" actId="26606"/>
          <ac:spMkLst>
            <pc:docMk/>
            <pc:sldMk cId="3313087890" sldId="1914"/>
            <ac:spMk id="20" creationId="{FF9F2414-84E8-453E-B1F3-389FDE8192D9}"/>
          </ac:spMkLst>
        </pc:spChg>
        <pc:spChg chg="add del">
          <ac:chgData name="Sarah Felder" userId="0c033463-d016-422b-9a20-4342101671e7" providerId="ADAL" clId="{A24F6D1F-28A5-4537-AB20-B823F79C6836}" dt="2022-05-02T16:50:40.100" v="47" actId="26606"/>
          <ac:spMkLst>
            <pc:docMk/>
            <pc:sldMk cId="3313087890" sldId="1914"/>
            <ac:spMk id="22" creationId="{3ECA69A1-7536-43AC-85EF-C7106179F5ED}"/>
          </ac:spMkLst>
        </pc:spChg>
        <pc:spChg chg="add del">
          <ac:chgData name="Sarah Felder" userId="0c033463-d016-422b-9a20-4342101671e7" providerId="ADAL" clId="{A24F6D1F-28A5-4537-AB20-B823F79C6836}" dt="2022-05-02T16:50:41.479" v="49" actId="26606"/>
          <ac:spMkLst>
            <pc:docMk/>
            <pc:sldMk cId="3313087890" sldId="1914"/>
            <ac:spMk id="24" creationId="{86FF76B9-219D-4469-AF87-0236D29032F1}"/>
          </ac:spMkLst>
        </pc:spChg>
        <pc:spChg chg="add del">
          <ac:chgData name="Sarah Felder" userId="0c033463-d016-422b-9a20-4342101671e7" providerId="ADAL" clId="{A24F6D1F-28A5-4537-AB20-B823F79C6836}" dt="2022-05-02T16:50:41.479" v="49" actId="26606"/>
          <ac:spMkLst>
            <pc:docMk/>
            <pc:sldMk cId="3313087890" sldId="1914"/>
            <ac:spMk id="27" creationId="{2E80C965-DB6D-4F81-9E9E-B027384D0BD6}"/>
          </ac:spMkLst>
        </pc:spChg>
        <pc:spChg chg="add del">
          <ac:chgData name="Sarah Felder" userId="0c033463-d016-422b-9a20-4342101671e7" providerId="ADAL" clId="{A24F6D1F-28A5-4537-AB20-B823F79C6836}" dt="2022-05-02T16:50:41.479" v="49" actId="26606"/>
          <ac:spMkLst>
            <pc:docMk/>
            <pc:sldMk cId="3313087890" sldId="1914"/>
            <ac:spMk id="28" creationId="{633C5E46-DAC5-4661-9C87-22B08E2A512F}"/>
          </ac:spMkLst>
        </pc:spChg>
        <pc:spChg chg="add del">
          <ac:chgData name="Sarah Felder" userId="0c033463-d016-422b-9a20-4342101671e7" providerId="ADAL" clId="{A24F6D1F-28A5-4537-AB20-B823F79C6836}" dt="2022-05-05T13:31:17.314" v="620" actId="26606"/>
          <ac:spMkLst>
            <pc:docMk/>
            <pc:sldMk cId="3313087890" sldId="1914"/>
            <ac:spMk id="30" creationId="{F3060C83-F051-4F0E-ABAD-AA0DFC48B218}"/>
          </ac:spMkLst>
        </pc:spChg>
        <pc:spChg chg="add del">
          <ac:chgData name="Sarah Felder" userId="0c033463-d016-422b-9a20-4342101671e7" providerId="ADAL" clId="{A24F6D1F-28A5-4537-AB20-B823F79C6836}" dt="2022-05-05T13:31:17.314" v="620" actId="26606"/>
          <ac:spMkLst>
            <pc:docMk/>
            <pc:sldMk cId="3313087890" sldId="1914"/>
            <ac:spMk id="31" creationId="{83C98ABE-055B-441F-B07E-44F97F083C39}"/>
          </ac:spMkLst>
        </pc:spChg>
        <pc:spChg chg="add del">
          <ac:chgData name="Sarah Felder" userId="0c033463-d016-422b-9a20-4342101671e7" providerId="ADAL" clId="{A24F6D1F-28A5-4537-AB20-B823F79C6836}" dt="2022-05-05T13:31:17.314" v="620" actId="26606"/>
          <ac:spMkLst>
            <pc:docMk/>
            <pc:sldMk cId="3313087890" sldId="1914"/>
            <ac:spMk id="32" creationId="{29FDB030-9B49-4CED-8CCD-4D99382388AC}"/>
          </ac:spMkLst>
        </pc:spChg>
        <pc:spChg chg="add del">
          <ac:chgData name="Sarah Felder" userId="0c033463-d016-422b-9a20-4342101671e7" providerId="ADAL" clId="{A24F6D1F-28A5-4537-AB20-B823F79C6836}" dt="2022-05-05T13:31:17.314" v="620" actId="26606"/>
          <ac:spMkLst>
            <pc:docMk/>
            <pc:sldMk cId="3313087890" sldId="1914"/>
            <ac:spMk id="33" creationId="{3783CA14-24A1-485C-8B30-D6A5D87987AD}"/>
          </ac:spMkLst>
        </pc:spChg>
        <pc:spChg chg="add del">
          <ac:chgData name="Sarah Felder" userId="0c033463-d016-422b-9a20-4342101671e7" providerId="ADAL" clId="{A24F6D1F-28A5-4537-AB20-B823F79C6836}" dt="2022-05-05T13:31:17.314" v="620" actId="26606"/>
          <ac:spMkLst>
            <pc:docMk/>
            <pc:sldMk cId="3313087890" sldId="1914"/>
            <ac:spMk id="34" creationId="{9A97C86A-04D6-40F7-AE84-31AB43E6A846}"/>
          </ac:spMkLst>
        </pc:spChg>
        <pc:spChg chg="add del">
          <ac:chgData name="Sarah Felder" userId="0c033463-d016-422b-9a20-4342101671e7" providerId="ADAL" clId="{A24F6D1F-28A5-4537-AB20-B823F79C6836}" dt="2022-05-05T13:31:17.314" v="620" actId="26606"/>
          <ac:spMkLst>
            <pc:docMk/>
            <pc:sldMk cId="3313087890" sldId="1914"/>
            <ac:spMk id="35" creationId="{FF9F2414-84E8-453E-B1F3-389FDE8192D9}"/>
          </ac:spMkLst>
        </pc:spChg>
        <pc:spChg chg="add del">
          <ac:chgData name="Sarah Felder" userId="0c033463-d016-422b-9a20-4342101671e7" providerId="ADAL" clId="{A24F6D1F-28A5-4537-AB20-B823F79C6836}" dt="2022-05-05T13:31:17.314" v="620" actId="26606"/>
          <ac:spMkLst>
            <pc:docMk/>
            <pc:sldMk cId="3313087890" sldId="1914"/>
            <ac:spMk id="36" creationId="{3ECA69A1-7536-43AC-85EF-C7106179F5ED}"/>
          </ac:spMkLst>
        </pc:spChg>
        <pc:spChg chg="add del">
          <ac:chgData name="Sarah Felder" userId="0c033463-d016-422b-9a20-4342101671e7" providerId="ADAL" clId="{A24F6D1F-28A5-4537-AB20-B823F79C6836}" dt="2022-05-05T13:31:48.952" v="624" actId="26606"/>
          <ac:spMkLst>
            <pc:docMk/>
            <pc:sldMk cId="3313087890" sldId="1914"/>
            <ac:spMk id="41" creationId="{F3060C83-F051-4F0E-ABAD-AA0DFC48B218}"/>
          </ac:spMkLst>
        </pc:spChg>
        <pc:spChg chg="add del">
          <ac:chgData name="Sarah Felder" userId="0c033463-d016-422b-9a20-4342101671e7" providerId="ADAL" clId="{A24F6D1F-28A5-4537-AB20-B823F79C6836}" dt="2022-05-05T13:31:48.952" v="624" actId="26606"/>
          <ac:spMkLst>
            <pc:docMk/>
            <pc:sldMk cId="3313087890" sldId="1914"/>
            <ac:spMk id="43" creationId="{83C98ABE-055B-441F-B07E-44F97F083C39}"/>
          </ac:spMkLst>
        </pc:spChg>
        <pc:spChg chg="add del">
          <ac:chgData name="Sarah Felder" userId="0c033463-d016-422b-9a20-4342101671e7" providerId="ADAL" clId="{A24F6D1F-28A5-4537-AB20-B823F79C6836}" dt="2022-05-05T13:31:48.952" v="624" actId="26606"/>
          <ac:spMkLst>
            <pc:docMk/>
            <pc:sldMk cId="3313087890" sldId="1914"/>
            <ac:spMk id="45" creationId="{29FDB030-9B49-4CED-8CCD-4D99382388AC}"/>
          </ac:spMkLst>
        </pc:spChg>
        <pc:spChg chg="add del">
          <ac:chgData name="Sarah Felder" userId="0c033463-d016-422b-9a20-4342101671e7" providerId="ADAL" clId="{A24F6D1F-28A5-4537-AB20-B823F79C6836}" dt="2022-05-05T13:31:48.952" v="624" actId="26606"/>
          <ac:spMkLst>
            <pc:docMk/>
            <pc:sldMk cId="3313087890" sldId="1914"/>
            <ac:spMk id="47" creationId="{3783CA14-24A1-485C-8B30-D6A5D87987AD}"/>
          </ac:spMkLst>
        </pc:spChg>
        <pc:spChg chg="add del">
          <ac:chgData name="Sarah Felder" userId="0c033463-d016-422b-9a20-4342101671e7" providerId="ADAL" clId="{A24F6D1F-28A5-4537-AB20-B823F79C6836}" dt="2022-05-05T13:31:48.952" v="624" actId="26606"/>
          <ac:spMkLst>
            <pc:docMk/>
            <pc:sldMk cId="3313087890" sldId="1914"/>
            <ac:spMk id="49" creationId="{9A97C86A-04D6-40F7-AE84-31AB43E6A846}"/>
          </ac:spMkLst>
        </pc:spChg>
        <pc:spChg chg="add del">
          <ac:chgData name="Sarah Felder" userId="0c033463-d016-422b-9a20-4342101671e7" providerId="ADAL" clId="{A24F6D1F-28A5-4537-AB20-B823F79C6836}" dt="2022-05-05T13:31:48.952" v="624" actId="26606"/>
          <ac:spMkLst>
            <pc:docMk/>
            <pc:sldMk cId="3313087890" sldId="1914"/>
            <ac:spMk id="51" creationId="{FF9F2414-84E8-453E-B1F3-389FDE8192D9}"/>
          </ac:spMkLst>
        </pc:spChg>
        <pc:spChg chg="add del">
          <ac:chgData name="Sarah Felder" userId="0c033463-d016-422b-9a20-4342101671e7" providerId="ADAL" clId="{A24F6D1F-28A5-4537-AB20-B823F79C6836}" dt="2022-05-05T13:31:48.952" v="624" actId="26606"/>
          <ac:spMkLst>
            <pc:docMk/>
            <pc:sldMk cId="3313087890" sldId="1914"/>
            <ac:spMk id="53" creationId="{3ECA69A1-7536-43AC-85EF-C7106179F5ED}"/>
          </ac:spMkLst>
        </pc:spChg>
        <pc:spChg chg="add del">
          <ac:chgData name="Sarah Felder" userId="0c033463-d016-422b-9a20-4342101671e7" providerId="ADAL" clId="{A24F6D1F-28A5-4537-AB20-B823F79C6836}" dt="2022-05-05T13:31:48.946" v="623" actId="26606"/>
          <ac:spMkLst>
            <pc:docMk/>
            <pc:sldMk cId="3313087890" sldId="1914"/>
            <ac:spMk id="58" creationId="{32BC26D8-82FB-445E-AA49-62A77D7C1EE0}"/>
          </ac:spMkLst>
        </pc:spChg>
        <pc:spChg chg="add del">
          <ac:chgData name="Sarah Felder" userId="0c033463-d016-422b-9a20-4342101671e7" providerId="ADAL" clId="{A24F6D1F-28A5-4537-AB20-B823F79C6836}" dt="2022-05-05T13:31:48.946" v="623" actId="26606"/>
          <ac:spMkLst>
            <pc:docMk/>
            <pc:sldMk cId="3313087890" sldId="1914"/>
            <ac:spMk id="60" creationId="{CB44330D-EA18-4254-AA95-EB49948539B8}"/>
          </ac:spMkLst>
        </pc:spChg>
        <pc:spChg chg="add">
          <ac:chgData name="Sarah Felder" userId="0c033463-d016-422b-9a20-4342101671e7" providerId="ADAL" clId="{A24F6D1F-28A5-4537-AB20-B823F79C6836}" dt="2022-05-05T13:31:48.952" v="624" actId="26606"/>
          <ac:spMkLst>
            <pc:docMk/>
            <pc:sldMk cId="3313087890" sldId="1914"/>
            <ac:spMk id="62" creationId="{29FDB030-9B49-4CED-8CCD-4D99382388AC}"/>
          </ac:spMkLst>
        </pc:spChg>
        <pc:spChg chg="add">
          <ac:chgData name="Sarah Felder" userId="0c033463-d016-422b-9a20-4342101671e7" providerId="ADAL" clId="{A24F6D1F-28A5-4537-AB20-B823F79C6836}" dt="2022-05-05T13:31:48.952" v="624" actId="26606"/>
          <ac:spMkLst>
            <pc:docMk/>
            <pc:sldMk cId="3313087890" sldId="1914"/>
            <ac:spMk id="63" creationId="{F3060C83-F051-4F0E-ABAD-AA0DFC48B218}"/>
          </ac:spMkLst>
        </pc:spChg>
        <pc:spChg chg="add">
          <ac:chgData name="Sarah Felder" userId="0c033463-d016-422b-9a20-4342101671e7" providerId="ADAL" clId="{A24F6D1F-28A5-4537-AB20-B823F79C6836}" dt="2022-05-05T13:31:48.952" v="624" actId="26606"/>
          <ac:spMkLst>
            <pc:docMk/>
            <pc:sldMk cId="3313087890" sldId="1914"/>
            <ac:spMk id="64" creationId="{3783CA14-24A1-485C-8B30-D6A5D87987AD}"/>
          </ac:spMkLst>
        </pc:spChg>
        <pc:spChg chg="add">
          <ac:chgData name="Sarah Felder" userId="0c033463-d016-422b-9a20-4342101671e7" providerId="ADAL" clId="{A24F6D1F-28A5-4537-AB20-B823F79C6836}" dt="2022-05-05T13:31:48.952" v="624" actId="26606"/>
          <ac:spMkLst>
            <pc:docMk/>
            <pc:sldMk cId="3313087890" sldId="1914"/>
            <ac:spMk id="65" creationId="{83C98ABE-055B-441F-B07E-44F97F083C39}"/>
          </ac:spMkLst>
        </pc:spChg>
        <pc:spChg chg="add">
          <ac:chgData name="Sarah Felder" userId="0c033463-d016-422b-9a20-4342101671e7" providerId="ADAL" clId="{A24F6D1F-28A5-4537-AB20-B823F79C6836}" dt="2022-05-05T13:31:48.952" v="624" actId="26606"/>
          <ac:spMkLst>
            <pc:docMk/>
            <pc:sldMk cId="3313087890" sldId="1914"/>
            <ac:spMk id="66" creationId="{9A97C86A-04D6-40F7-AE84-31AB43E6A846}"/>
          </ac:spMkLst>
        </pc:spChg>
        <pc:spChg chg="add">
          <ac:chgData name="Sarah Felder" userId="0c033463-d016-422b-9a20-4342101671e7" providerId="ADAL" clId="{A24F6D1F-28A5-4537-AB20-B823F79C6836}" dt="2022-05-05T13:31:48.952" v="624" actId="26606"/>
          <ac:spMkLst>
            <pc:docMk/>
            <pc:sldMk cId="3313087890" sldId="1914"/>
            <ac:spMk id="68" creationId="{FF9F2414-84E8-453E-B1F3-389FDE8192D9}"/>
          </ac:spMkLst>
        </pc:spChg>
        <pc:spChg chg="add">
          <ac:chgData name="Sarah Felder" userId="0c033463-d016-422b-9a20-4342101671e7" providerId="ADAL" clId="{A24F6D1F-28A5-4537-AB20-B823F79C6836}" dt="2022-05-05T13:31:48.952" v="624" actId="26606"/>
          <ac:spMkLst>
            <pc:docMk/>
            <pc:sldMk cId="3313087890" sldId="1914"/>
            <ac:spMk id="70" creationId="{3ECA69A1-7536-43AC-85EF-C7106179F5ED}"/>
          </ac:spMkLst>
        </pc:spChg>
        <pc:grpChg chg="add del">
          <ac:chgData name="Sarah Felder" userId="0c033463-d016-422b-9a20-4342101671e7" providerId="ADAL" clId="{A24F6D1F-28A5-4537-AB20-B823F79C6836}" dt="2022-05-02T16:50:41.479" v="49" actId="26606"/>
          <ac:grpSpMkLst>
            <pc:docMk/>
            <pc:sldMk cId="3313087890" sldId="1914"/>
            <ac:grpSpMk id="25" creationId="{DB88BD78-87E1-424D-B479-C37D8E41B12E}"/>
          </ac:grpSpMkLst>
        </pc:grpChg>
        <pc:picChg chg="add mod">
          <ac:chgData name="Sarah Felder" userId="0c033463-d016-422b-9a20-4342101671e7" providerId="ADAL" clId="{A24F6D1F-28A5-4537-AB20-B823F79C6836}" dt="2022-05-05T13:31:48.952" v="624" actId="26606"/>
          <ac:picMkLst>
            <pc:docMk/>
            <pc:sldMk cId="3313087890" sldId="1914"/>
            <ac:picMk id="3" creationId="{B9999224-36EF-A701-08B6-3D0D7726D4A5}"/>
          </ac:picMkLst>
        </pc:picChg>
        <pc:picChg chg="add del mod">
          <ac:chgData name="Sarah Felder" userId="0c033463-d016-422b-9a20-4342101671e7" providerId="ADAL" clId="{A24F6D1F-28A5-4537-AB20-B823F79C6836}" dt="2022-05-05T13:30:59.010" v="616" actId="478"/>
          <ac:picMkLst>
            <pc:docMk/>
            <pc:sldMk cId="3313087890" sldId="1914"/>
            <ac:picMk id="5" creationId="{C4017148-500D-11CF-E1B2-19B340559206}"/>
          </ac:picMkLst>
        </pc:picChg>
      </pc:sldChg>
      <pc:sldChg chg="addSp delSp modSp new mod ord setBg modClrScheme setClrOvrMap chgLayout">
        <pc:chgData name="Sarah Felder" userId="0c033463-d016-422b-9a20-4342101671e7" providerId="ADAL" clId="{A24F6D1F-28A5-4537-AB20-B823F79C6836}" dt="2022-05-05T15:16:27.775" v="704"/>
        <pc:sldMkLst>
          <pc:docMk/>
          <pc:sldMk cId="681449753" sldId="1915"/>
        </pc:sldMkLst>
        <pc:spChg chg="del">
          <ac:chgData name="Sarah Felder" userId="0c033463-d016-422b-9a20-4342101671e7" providerId="ADAL" clId="{A24F6D1F-28A5-4537-AB20-B823F79C6836}" dt="2022-05-02T17:59:05.955" v="111" actId="700"/>
          <ac:spMkLst>
            <pc:docMk/>
            <pc:sldMk cId="681449753" sldId="1915"/>
            <ac:spMk id="2" creationId="{544A8C77-AB11-4391-053C-8B3891368C64}"/>
          </ac:spMkLst>
        </pc:spChg>
        <pc:spChg chg="del">
          <ac:chgData name="Sarah Felder" userId="0c033463-d016-422b-9a20-4342101671e7" providerId="ADAL" clId="{A24F6D1F-28A5-4537-AB20-B823F79C6836}" dt="2022-05-02T17:59:05.955" v="111" actId="700"/>
          <ac:spMkLst>
            <pc:docMk/>
            <pc:sldMk cId="681449753" sldId="1915"/>
            <ac:spMk id="3" creationId="{54F79F89-3BFB-2440-9FE7-295DA350D828}"/>
          </ac:spMkLst>
        </pc:spChg>
        <pc:spChg chg="add del">
          <ac:chgData name="Sarah Felder" userId="0c033463-d016-422b-9a20-4342101671e7" providerId="ADAL" clId="{A24F6D1F-28A5-4537-AB20-B823F79C6836}" dt="2022-05-02T18:02:35.547" v="116" actId="26606"/>
          <ac:spMkLst>
            <pc:docMk/>
            <pc:sldMk cId="681449753" sldId="1915"/>
            <ac:spMk id="10" creationId="{86FF76B9-219D-4469-AF87-0236D29032F1}"/>
          </ac:spMkLst>
        </pc:spChg>
        <pc:spChg chg="add del">
          <ac:chgData name="Sarah Felder" userId="0c033463-d016-422b-9a20-4342101671e7" providerId="ADAL" clId="{A24F6D1F-28A5-4537-AB20-B823F79C6836}" dt="2022-05-02T18:02:35.547" v="116" actId="26606"/>
          <ac:spMkLst>
            <pc:docMk/>
            <pc:sldMk cId="681449753" sldId="1915"/>
            <ac:spMk id="16" creationId="{2E80C965-DB6D-4F81-9E9E-B027384D0BD6}"/>
          </ac:spMkLst>
        </pc:spChg>
        <pc:spChg chg="add del">
          <ac:chgData name="Sarah Felder" userId="0c033463-d016-422b-9a20-4342101671e7" providerId="ADAL" clId="{A24F6D1F-28A5-4537-AB20-B823F79C6836}" dt="2022-05-02T18:02:35.547" v="116" actId="26606"/>
          <ac:spMkLst>
            <pc:docMk/>
            <pc:sldMk cId="681449753" sldId="1915"/>
            <ac:spMk id="18" creationId="{633C5E46-DAC5-4661-9C87-22B08E2A512F}"/>
          </ac:spMkLst>
        </pc:spChg>
        <pc:spChg chg="add del">
          <ac:chgData name="Sarah Felder" userId="0c033463-d016-422b-9a20-4342101671e7" providerId="ADAL" clId="{A24F6D1F-28A5-4537-AB20-B823F79C6836}" dt="2022-05-02T18:02:37.639" v="118" actId="26606"/>
          <ac:spMkLst>
            <pc:docMk/>
            <pc:sldMk cId="681449753" sldId="1915"/>
            <ac:spMk id="20" creationId="{42A4FC2C-047E-45A5-965D-8E1E3BF09BC6}"/>
          </ac:spMkLst>
        </pc:spChg>
        <pc:spChg chg="add del">
          <ac:chgData name="Sarah Felder" userId="0c033463-d016-422b-9a20-4342101671e7" providerId="ADAL" clId="{A24F6D1F-28A5-4537-AB20-B823F79C6836}" dt="2022-05-02T18:03:43.803" v="127" actId="26606"/>
          <ac:spMkLst>
            <pc:docMk/>
            <pc:sldMk cId="681449753" sldId="1915"/>
            <ac:spMk id="22" creationId="{86FF76B9-219D-4469-AF87-0236D29032F1}"/>
          </ac:spMkLst>
        </pc:spChg>
        <pc:spChg chg="add del">
          <ac:chgData name="Sarah Felder" userId="0c033463-d016-422b-9a20-4342101671e7" providerId="ADAL" clId="{A24F6D1F-28A5-4537-AB20-B823F79C6836}" dt="2022-05-02T18:03:43.803" v="127" actId="26606"/>
          <ac:spMkLst>
            <pc:docMk/>
            <pc:sldMk cId="681449753" sldId="1915"/>
            <ac:spMk id="24" creationId="{2E80C965-DB6D-4F81-9E9E-B027384D0BD6}"/>
          </ac:spMkLst>
        </pc:spChg>
        <pc:spChg chg="add del">
          <ac:chgData name="Sarah Felder" userId="0c033463-d016-422b-9a20-4342101671e7" providerId="ADAL" clId="{A24F6D1F-28A5-4537-AB20-B823F79C6836}" dt="2022-05-02T18:03:43.803" v="127" actId="26606"/>
          <ac:spMkLst>
            <pc:docMk/>
            <pc:sldMk cId="681449753" sldId="1915"/>
            <ac:spMk id="25" creationId="{633C5E46-DAC5-4661-9C87-22B08E2A512F}"/>
          </ac:spMkLst>
        </pc:spChg>
        <pc:spChg chg="add del">
          <ac:chgData name="Sarah Felder" userId="0c033463-d016-422b-9a20-4342101671e7" providerId="ADAL" clId="{A24F6D1F-28A5-4537-AB20-B823F79C6836}" dt="2022-05-02T18:03:43.803" v="127" actId="26606"/>
          <ac:spMkLst>
            <pc:docMk/>
            <pc:sldMk cId="681449753" sldId="1915"/>
            <ac:spMk id="30" creationId="{F3060C83-F051-4F0E-ABAD-AA0DFC48B218}"/>
          </ac:spMkLst>
        </pc:spChg>
        <pc:spChg chg="add del">
          <ac:chgData name="Sarah Felder" userId="0c033463-d016-422b-9a20-4342101671e7" providerId="ADAL" clId="{A24F6D1F-28A5-4537-AB20-B823F79C6836}" dt="2022-05-02T18:03:43.803" v="127" actId="26606"/>
          <ac:spMkLst>
            <pc:docMk/>
            <pc:sldMk cId="681449753" sldId="1915"/>
            <ac:spMk id="32" creationId="{83C98ABE-055B-441F-B07E-44F97F083C39}"/>
          </ac:spMkLst>
        </pc:spChg>
        <pc:spChg chg="add del">
          <ac:chgData name="Sarah Felder" userId="0c033463-d016-422b-9a20-4342101671e7" providerId="ADAL" clId="{A24F6D1F-28A5-4537-AB20-B823F79C6836}" dt="2022-05-02T18:03:43.803" v="127" actId="26606"/>
          <ac:spMkLst>
            <pc:docMk/>
            <pc:sldMk cId="681449753" sldId="1915"/>
            <ac:spMk id="34" creationId="{29FDB030-9B49-4CED-8CCD-4D99382388AC}"/>
          </ac:spMkLst>
        </pc:spChg>
        <pc:spChg chg="add del">
          <ac:chgData name="Sarah Felder" userId="0c033463-d016-422b-9a20-4342101671e7" providerId="ADAL" clId="{A24F6D1F-28A5-4537-AB20-B823F79C6836}" dt="2022-05-02T18:03:43.803" v="127" actId="26606"/>
          <ac:spMkLst>
            <pc:docMk/>
            <pc:sldMk cId="681449753" sldId="1915"/>
            <ac:spMk id="36" creationId="{3783CA14-24A1-485C-8B30-D6A5D87987AD}"/>
          </ac:spMkLst>
        </pc:spChg>
        <pc:spChg chg="add del">
          <ac:chgData name="Sarah Felder" userId="0c033463-d016-422b-9a20-4342101671e7" providerId="ADAL" clId="{A24F6D1F-28A5-4537-AB20-B823F79C6836}" dt="2022-05-02T18:03:43.803" v="127" actId="26606"/>
          <ac:spMkLst>
            <pc:docMk/>
            <pc:sldMk cId="681449753" sldId="1915"/>
            <ac:spMk id="38" creationId="{9A97C86A-04D6-40F7-AE84-31AB43E6A846}"/>
          </ac:spMkLst>
        </pc:spChg>
        <pc:spChg chg="add del">
          <ac:chgData name="Sarah Felder" userId="0c033463-d016-422b-9a20-4342101671e7" providerId="ADAL" clId="{A24F6D1F-28A5-4537-AB20-B823F79C6836}" dt="2022-05-02T18:03:43.803" v="127" actId="26606"/>
          <ac:spMkLst>
            <pc:docMk/>
            <pc:sldMk cId="681449753" sldId="1915"/>
            <ac:spMk id="40" creationId="{FF9F2414-84E8-453E-B1F3-389FDE8192D9}"/>
          </ac:spMkLst>
        </pc:spChg>
        <pc:spChg chg="add del">
          <ac:chgData name="Sarah Felder" userId="0c033463-d016-422b-9a20-4342101671e7" providerId="ADAL" clId="{A24F6D1F-28A5-4537-AB20-B823F79C6836}" dt="2022-05-02T18:03:43.803" v="127" actId="26606"/>
          <ac:spMkLst>
            <pc:docMk/>
            <pc:sldMk cId="681449753" sldId="1915"/>
            <ac:spMk id="42" creationId="{3ECA69A1-7536-43AC-85EF-C7106179F5ED}"/>
          </ac:spMkLst>
        </pc:spChg>
        <pc:grpChg chg="add del">
          <ac:chgData name="Sarah Felder" userId="0c033463-d016-422b-9a20-4342101671e7" providerId="ADAL" clId="{A24F6D1F-28A5-4537-AB20-B823F79C6836}" dt="2022-05-02T18:02:35.547" v="116" actId="26606"/>
          <ac:grpSpMkLst>
            <pc:docMk/>
            <pc:sldMk cId="681449753" sldId="1915"/>
            <ac:grpSpMk id="12" creationId="{DB88BD78-87E1-424D-B479-C37D8E41B12E}"/>
          </ac:grpSpMkLst>
        </pc:grpChg>
        <pc:grpChg chg="add del">
          <ac:chgData name="Sarah Felder" userId="0c033463-d016-422b-9a20-4342101671e7" providerId="ADAL" clId="{A24F6D1F-28A5-4537-AB20-B823F79C6836}" dt="2022-05-02T18:03:43.803" v="127" actId="26606"/>
          <ac:grpSpMkLst>
            <pc:docMk/>
            <pc:sldMk cId="681449753" sldId="1915"/>
            <ac:grpSpMk id="23" creationId="{DB88BD78-87E1-424D-B479-C37D8E41B12E}"/>
          </ac:grpSpMkLst>
        </pc:grpChg>
        <pc:picChg chg="add mod">
          <ac:chgData name="Sarah Felder" userId="0c033463-d016-422b-9a20-4342101671e7" providerId="ADAL" clId="{A24F6D1F-28A5-4537-AB20-B823F79C6836}" dt="2022-05-02T18:03:43.803" v="127" actId="26606"/>
          <ac:picMkLst>
            <pc:docMk/>
            <pc:sldMk cId="681449753" sldId="1915"/>
            <ac:picMk id="5" creationId="{66FFA21D-89C3-93CE-78DE-68B170A2C757}"/>
          </ac:picMkLst>
        </pc:picChg>
      </pc:sldChg>
      <pc:sldChg chg="addSp delSp modSp new mod setBg modClrScheme setClrOvrMap delDesignElem chgLayout">
        <pc:chgData name="Sarah Felder" userId="0c033463-d016-422b-9a20-4342101671e7" providerId="ADAL" clId="{A24F6D1F-28A5-4537-AB20-B823F79C6836}" dt="2022-05-02T18:33:48.358" v="182" actId="1076"/>
        <pc:sldMkLst>
          <pc:docMk/>
          <pc:sldMk cId="295177188" sldId="1916"/>
        </pc:sldMkLst>
        <pc:spChg chg="del">
          <ac:chgData name="Sarah Felder" userId="0c033463-d016-422b-9a20-4342101671e7" providerId="ADAL" clId="{A24F6D1F-28A5-4537-AB20-B823F79C6836}" dt="2022-05-02T18:26:49.561" v="129" actId="700"/>
          <ac:spMkLst>
            <pc:docMk/>
            <pc:sldMk cId="295177188" sldId="1916"/>
            <ac:spMk id="2" creationId="{37E3E56F-3ABD-986B-A6CA-2BD44E9A2402}"/>
          </ac:spMkLst>
        </pc:spChg>
        <pc:spChg chg="del">
          <ac:chgData name="Sarah Felder" userId="0c033463-d016-422b-9a20-4342101671e7" providerId="ADAL" clId="{A24F6D1F-28A5-4537-AB20-B823F79C6836}" dt="2022-05-02T18:26:49.561" v="129" actId="700"/>
          <ac:spMkLst>
            <pc:docMk/>
            <pc:sldMk cId="295177188" sldId="1916"/>
            <ac:spMk id="3" creationId="{613FDF38-C203-2DB7-8B2C-19DEFE9A728F}"/>
          </ac:spMkLst>
        </pc:spChg>
        <pc:spChg chg="add del">
          <ac:chgData name="Sarah Felder" userId="0c033463-d016-422b-9a20-4342101671e7" providerId="ADAL" clId="{A24F6D1F-28A5-4537-AB20-B823F79C6836}" dt="2022-05-02T18:30:15.823" v="144" actId="26606"/>
          <ac:spMkLst>
            <pc:docMk/>
            <pc:sldMk cId="295177188" sldId="1916"/>
            <ac:spMk id="10" creationId="{F3060C83-F051-4F0E-ABAD-AA0DFC48B218}"/>
          </ac:spMkLst>
        </pc:spChg>
        <pc:spChg chg="add del">
          <ac:chgData name="Sarah Felder" userId="0c033463-d016-422b-9a20-4342101671e7" providerId="ADAL" clId="{A24F6D1F-28A5-4537-AB20-B823F79C6836}" dt="2022-05-02T18:30:15.823" v="144" actId="26606"/>
          <ac:spMkLst>
            <pc:docMk/>
            <pc:sldMk cId="295177188" sldId="1916"/>
            <ac:spMk id="12" creationId="{83C98ABE-055B-441F-B07E-44F97F083C39}"/>
          </ac:spMkLst>
        </pc:spChg>
        <pc:spChg chg="add del">
          <ac:chgData name="Sarah Felder" userId="0c033463-d016-422b-9a20-4342101671e7" providerId="ADAL" clId="{A24F6D1F-28A5-4537-AB20-B823F79C6836}" dt="2022-05-02T18:30:15.823" v="144" actId="26606"/>
          <ac:spMkLst>
            <pc:docMk/>
            <pc:sldMk cId="295177188" sldId="1916"/>
            <ac:spMk id="14" creationId="{29FDB030-9B49-4CED-8CCD-4D99382388AC}"/>
          </ac:spMkLst>
        </pc:spChg>
        <pc:spChg chg="add del">
          <ac:chgData name="Sarah Felder" userId="0c033463-d016-422b-9a20-4342101671e7" providerId="ADAL" clId="{A24F6D1F-28A5-4537-AB20-B823F79C6836}" dt="2022-05-02T18:30:15.823" v="144" actId="26606"/>
          <ac:spMkLst>
            <pc:docMk/>
            <pc:sldMk cId="295177188" sldId="1916"/>
            <ac:spMk id="16" creationId="{3783CA14-24A1-485C-8B30-D6A5D87987AD}"/>
          </ac:spMkLst>
        </pc:spChg>
        <pc:spChg chg="add del">
          <ac:chgData name="Sarah Felder" userId="0c033463-d016-422b-9a20-4342101671e7" providerId="ADAL" clId="{A24F6D1F-28A5-4537-AB20-B823F79C6836}" dt="2022-05-02T18:30:15.823" v="144" actId="26606"/>
          <ac:spMkLst>
            <pc:docMk/>
            <pc:sldMk cId="295177188" sldId="1916"/>
            <ac:spMk id="18" creationId="{9A97C86A-04D6-40F7-AE84-31AB43E6A846}"/>
          </ac:spMkLst>
        </pc:spChg>
        <pc:spChg chg="add del">
          <ac:chgData name="Sarah Felder" userId="0c033463-d016-422b-9a20-4342101671e7" providerId="ADAL" clId="{A24F6D1F-28A5-4537-AB20-B823F79C6836}" dt="2022-05-02T18:30:15.823" v="144" actId="26606"/>
          <ac:spMkLst>
            <pc:docMk/>
            <pc:sldMk cId="295177188" sldId="1916"/>
            <ac:spMk id="20" creationId="{FF9F2414-84E8-453E-B1F3-389FDE8192D9}"/>
          </ac:spMkLst>
        </pc:spChg>
        <pc:spChg chg="add del">
          <ac:chgData name="Sarah Felder" userId="0c033463-d016-422b-9a20-4342101671e7" providerId="ADAL" clId="{A24F6D1F-28A5-4537-AB20-B823F79C6836}" dt="2022-05-02T18:30:15.823" v="144" actId="26606"/>
          <ac:spMkLst>
            <pc:docMk/>
            <pc:sldMk cId="295177188" sldId="1916"/>
            <ac:spMk id="22" creationId="{3ECA69A1-7536-43AC-85EF-C7106179F5ED}"/>
          </ac:spMkLst>
        </pc:spChg>
        <pc:spChg chg="add del">
          <ac:chgData name="Sarah Felder" userId="0c033463-d016-422b-9a20-4342101671e7" providerId="ADAL" clId="{A24F6D1F-28A5-4537-AB20-B823F79C6836}" dt="2022-05-02T18:30:04.071" v="139" actId="26606"/>
          <ac:spMkLst>
            <pc:docMk/>
            <pc:sldMk cId="295177188" sldId="1916"/>
            <ac:spMk id="27" creationId="{9C6777B5-64F4-4200-B099-34168B69FE53}"/>
          </ac:spMkLst>
        </pc:spChg>
        <pc:spChg chg="add del">
          <ac:chgData name="Sarah Felder" userId="0c033463-d016-422b-9a20-4342101671e7" providerId="ADAL" clId="{A24F6D1F-28A5-4537-AB20-B823F79C6836}" dt="2022-05-02T18:30:15.818" v="143" actId="26606"/>
          <ac:spMkLst>
            <pc:docMk/>
            <pc:sldMk cId="295177188" sldId="1916"/>
            <ac:spMk id="31" creationId="{2633B3B5-CC90-43F0-8714-D31D1F3F0209}"/>
          </ac:spMkLst>
        </pc:spChg>
        <pc:spChg chg="add del">
          <ac:chgData name="Sarah Felder" userId="0c033463-d016-422b-9a20-4342101671e7" providerId="ADAL" clId="{A24F6D1F-28A5-4537-AB20-B823F79C6836}" dt="2022-05-02T18:30:09.175" v="141" actId="26606"/>
          <ac:spMkLst>
            <pc:docMk/>
            <pc:sldMk cId="295177188" sldId="1916"/>
            <ac:spMk id="33" creationId="{32BC26D8-82FB-445E-AA49-62A77D7C1EE0}"/>
          </ac:spMkLst>
        </pc:spChg>
        <pc:spChg chg="add del">
          <ac:chgData name="Sarah Felder" userId="0c033463-d016-422b-9a20-4342101671e7" providerId="ADAL" clId="{A24F6D1F-28A5-4537-AB20-B823F79C6836}" dt="2022-05-02T18:30:09.175" v="141" actId="26606"/>
          <ac:spMkLst>
            <pc:docMk/>
            <pc:sldMk cId="295177188" sldId="1916"/>
            <ac:spMk id="34" creationId="{CB44330D-EA18-4254-AA95-EB49948539B8}"/>
          </ac:spMkLst>
        </pc:spChg>
        <pc:spChg chg="add del">
          <ac:chgData name="Sarah Felder" userId="0c033463-d016-422b-9a20-4342101671e7" providerId="ADAL" clId="{A24F6D1F-28A5-4537-AB20-B823F79C6836}" dt="2022-05-02T18:30:44.308" v="152" actId="26606"/>
          <ac:spMkLst>
            <pc:docMk/>
            <pc:sldMk cId="295177188" sldId="1916"/>
            <ac:spMk id="35" creationId="{633C5E46-DAC5-4661-9C87-22B08E2A512F}"/>
          </ac:spMkLst>
        </pc:spChg>
        <pc:spChg chg="add del">
          <ac:chgData name="Sarah Felder" userId="0c033463-d016-422b-9a20-4342101671e7" providerId="ADAL" clId="{A24F6D1F-28A5-4537-AB20-B823F79C6836}" dt="2022-05-02T18:30:15.818" v="143" actId="26606"/>
          <ac:spMkLst>
            <pc:docMk/>
            <pc:sldMk cId="295177188" sldId="1916"/>
            <ac:spMk id="36" creationId="{AB8C311F-7253-4AED-9701-7FC0708C41C7}"/>
          </ac:spMkLst>
        </pc:spChg>
        <pc:spChg chg="add del">
          <ac:chgData name="Sarah Felder" userId="0c033463-d016-422b-9a20-4342101671e7" providerId="ADAL" clId="{A24F6D1F-28A5-4537-AB20-B823F79C6836}" dt="2022-05-02T18:30:15.818" v="143" actId="26606"/>
          <ac:spMkLst>
            <pc:docMk/>
            <pc:sldMk cId="295177188" sldId="1916"/>
            <ac:spMk id="37" creationId="{E2384209-CB15-4CDF-9D31-C44FD9A3F20D}"/>
          </ac:spMkLst>
        </pc:spChg>
        <pc:spChg chg="add del">
          <ac:chgData name="Sarah Felder" userId="0c033463-d016-422b-9a20-4342101671e7" providerId="ADAL" clId="{A24F6D1F-28A5-4537-AB20-B823F79C6836}" dt="2022-05-02T18:30:15.818" v="143" actId="26606"/>
          <ac:spMkLst>
            <pc:docMk/>
            <pc:sldMk cId="295177188" sldId="1916"/>
            <ac:spMk id="38" creationId="{A8D57A06-A426-446D-B02C-A2DC6B62E45E}"/>
          </ac:spMkLst>
        </pc:spChg>
        <pc:spChg chg="add del">
          <ac:chgData name="Sarah Felder" userId="0c033463-d016-422b-9a20-4342101671e7" providerId="ADAL" clId="{A24F6D1F-28A5-4537-AB20-B823F79C6836}" dt="2022-05-02T18:30:44.308" v="152" actId="26606"/>
          <ac:spMkLst>
            <pc:docMk/>
            <pc:sldMk cId="295177188" sldId="1916"/>
            <ac:spMk id="40" creationId="{86FF76B9-219D-4469-AF87-0236D29032F1}"/>
          </ac:spMkLst>
        </pc:spChg>
        <pc:spChg chg="add del">
          <ac:chgData name="Sarah Felder" userId="0c033463-d016-422b-9a20-4342101671e7" providerId="ADAL" clId="{A24F6D1F-28A5-4537-AB20-B823F79C6836}" dt="2022-05-02T18:30:44.308" v="152" actId="26606"/>
          <ac:spMkLst>
            <pc:docMk/>
            <pc:sldMk cId="295177188" sldId="1916"/>
            <ac:spMk id="43" creationId="{2E80C965-DB6D-4F81-9E9E-B027384D0BD6}"/>
          </ac:spMkLst>
        </pc:spChg>
        <pc:spChg chg="add del">
          <ac:chgData name="Sarah Felder" userId="0c033463-d016-422b-9a20-4342101671e7" providerId="ADAL" clId="{A24F6D1F-28A5-4537-AB20-B823F79C6836}" dt="2022-05-02T18:32:03.615" v="162" actId="26606"/>
          <ac:spMkLst>
            <pc:docMk/>
            <pc:sldMk cId="295177188" sldId="1916"/>
            <ac:spMk id="48" creationId="{F3060C83-F051-4F0E-ABAD-AA0DFC48B218}"/>
          </ac:spMkLst>
        </pc:spChg>
        <pc:spChg chg="add del">
          <ac:chgData name="Sarah Felder" userId="0c033463-d016-422b-9a20-4342101671e7" providerId="ADAL" clId="{A24F6D1F-28A5-4537-AB20-B823F79C6836}" dt="2022-05-02T18:32:03.615" v="162" actId="26606"/>
          <ac:spMkLst>
            <pc:docMk/>
            <pc:sldMk cId="295177188" sldId="1916"/>
            <ac:spMk id="50" creationId="{83C98ABE-055B-441F-B07E-44F97F083C39}"/>
          </ac:spMkLst>
        </pc:spChg>
        <pc:spChg chg="add del">
          <ac:chgData name="Sarah Felder" userId="0c033463-d016-422b-9a20-4342101671e7" providerId="ADAL" clId="{A24F6D1F-28A5-4537-AB20-B823F79C6836}" dt="2022-05-02T18:32:03.615" v="162" actId="26606"/>
          <ac:spMkLst>
            <pc:docMk/>
            <pc:sldMk cId="295177188" sldId="1916"/>
            <ac:spMk id="52" creationId="{29FDB030-9B49-4CED-8CCD-4D99382388AC}"/>
          </ac:spMkLst>
        </pc:spChg>
        <pc:spChg chg="add del">
          <ac:chgData name="Sarah Felder" userId="0c033463-d016-422b-9a20-4342101671e7" providerId="ADAL" clId="{A24F6D1F-28A5-4537-AB20-B823F79C6836}" dt="2022-05-02T18:32:03.615" v="162" actId="26606"/>
          <ac:spMkLst>
            <pc:docMk/>
            <pc:sldMk cId="295177188" sldId="1916"/>
            <ac:spMk id="54" creationId="{3783CA14-24A1-485C-8B30-D6A5D87987AD}"/>
          </ac:spMkLst>
        </pc:spChg>
        <pc:spChg chg="add del">
          <ac:chgData name="Sarah Felder" userId="0c033463-d016-422b-9a20-4342101671e7" providerId="ADAL" clId="{A24F6D1F-28A5-4537-AB20-B823F79C6836}" dt="2022-05-02T18:32:03.615" v="162" actId="26606"/>
          <ac:spMkLst>
            <pc:docMk/>
            <pc:sldMk cId="295177188" sldId="1916"/>
            <ac:spMk id="56" creationId="{9A97C86A-04D6-40F7-AE84-31AB43E6A846}"/>
          </ac:spMkLst>
        </pc:spChg>
        <pc:spChg chg="add del">
          <ac:chgData name="Sarah Felder" userId="0c033463-d016-422b-9a20-4342101671e7" providerId="ADAL" clId="{A24F6D1F-28A5-4537-AB20-B823F79C6836}" dt="2022-05-02T18:32:03.615" v="162" actId="26606"/>
          <ac:spMkLst>
            <pc:docMk/>
            <pc:sldMk cId="295177188" sldId="1916"/>
            <ac:spMk id="58" creationId="{FF9F2414-84E8-453E-B1F3-389FDE8192D9}"/>
          </ac:spMkLst>
        </pc:spChg>
        <pc:spChg chg="add del">
          <ac:chgData name="Sarah Felder" userId="0c033463-d016-422b-9a20-4342101671e7" providerId="ADAL" clId="{A24F6D1F-28A5-4537-AB20-B823F79C6836}" dt="2022-05-02T18:32:03.615" v="162" actId="26606"/>
          <ac:spMkLst>
            <pc:docMk/>
            <pc:sldMk cId="295177188" sldId="1916"/>
            <ac:spMk id="60" creationId="{3ECA69A1-7536-43AC-85EF-C7106179F5ED}"/>
          </ac:spMkLst>
        </pc:spChg>
        <pc:spChg chg="add del">
          <ac:chgData name="Sarah Felder" userId="0c033463-d016-422b-9a20-4342101671e7" providerId="ADAL" clId="{A24F6D1F-28A5-4537-AB20-B823F79C6836}" dt="2022-05-02T18:31:55.254" v="159" actId="26606"/>
          <ac:spMkLst>
            <pc:docMk/>
            <pc:sldMk cId="295177188" sldId="1916"/>
            <ac:spMk id="65" creationId="{6FF0F0B8-5B06-4174-9742-1FD7ABE712A7}"/>
          </ac:spMkLst>
        </pc:spChg>
        <pc:spChg chg="add del">
          <ac:chgData name="Sarah Felder" userId="0c033463-d016-422b-9a20-4342101671e7" providerId="ADAL" clId="{A24F6D1F-28A5-4537-AB20-B823F79C6836}" dt="2022-05-02T18:32:03.549" v="161" actId="26606"/>
          <ac:spMkLst>
            <pc:docMk/>
            <pc:sldMk cId="295177188" sldId="1916"/>
            <ac:spMk id="67" creationId="{4C61BD32-7542-4D52-BA5A-3ADE869BF8AC}"/>
          </ac:spMkLst>
        </pc:spChg>
        <pc:spChg chg="add del">
          <ac:chgData name="Sarah Felder" userId="0c033463-d016-422b-9a20-4342101671e7" providerId="ADAL" clId="{A24F6D1F-28A5-4537-AB20-B823F79C6836}" dt="2022-05-02T18:32:03.549" v="161" actId="26606"/>
          <ac:spMkLst>
            <pc:docMk/>
            <pc:sldMk cId="295177188" sldId="1916"/>
            <ac:spMk id="68" creationId="{53BB5D57-6178-4F62-B472-0312F6D95A85}"/>
          </ac:spMkLst>
        </pc:spChg>
        <pc:spChg chg="add del">
          <ac:chgData name="Sarah Felder" userId="0c033463-d016-422b-9a20-4342101671e7" providerId="ADAL" clId="{A24F6D1F-28A5-4537-AB20-B823F79C6836}" dt="2022-05-02T18:32:19.450" v="167" actId="26606"/>
          <ac:spMkLst>
            <pc:docMk/>
            <pc:sldMk cId="295177188" sldId="1916"/>
            <ac:spMk id="72" creationId="{C7D023E4-8DE1-436E-9847-ED6A4B4B04FD}"/>
          </ac:spMkLst>
        </pc:spChg>
        <pc:spChg chg="add del">
          <ac:chgData name="Sarah Felder" userId="0c033463-d016-422b-9a20-4342101671e7" providerId="ADAL" clId="{A24F6D1F-28A5-4537-AB20-B823F79C6836}" dt="2022-05-02T18:32:19.450" v="167" actId="26606"/>
          <ac:spMkLst>
            <pc:docMk/>
            <pc:sldMk cId="295177188" sldId="1916"/>
            <ac:spMk id="81" creationId="{8B2B1708-8CE4-4A20-94F5-55118AE2CBD7}"/>
          </ac:spMkLst>
        </pc:spChg>
        <pc:spChg chg="add del">
          <ac:chgData name="Sarah Felder" userId="0c033463-d016-422b-9a20-4342101671e7" providerId="ADAL" clId="{A24F6D1F-28A5-4537-AB20-B823F79C6836}" dt="2022-05-02T18:32:19.447" v="166" actId="26606"/>
          <ac:spMkLst>
            <pc:docMk/>
            <pc:sldMk cId="295177188" sldId="1916"/>
            <ac:spMk id="86" creationId="{9C6777B5-64F4-4200-B099-34168B69FE53}"/>
          </ac:spMkLst>
        </pc:spChg>
        <pc:spChg chg="add del">
          <ac:chgData name="Sarah Felder" userId="0c033463-d016-422b-9a20-4342101671e7" providerId="ADAL" clId="{A24F6D1F-28A5-4537-AB20-B823F79C6836}" dt="2022-05-02T18:32:29.497" v="169" actId="700"/>
          <ac:spMkLst>
            <pc:docMk/>
            <pc:sldMk cId="295177188" sldId="1916"/>
            <ac:spMk id="92" creationId="{53BB5D57-6178-4F62-B472-0312F6D95A85}"/>
          </ac:spMkLst>
        </pc:spChg>
        <pc:spChg chg="add del">
          <ac:chgData name="Sarah Felder" userId="0c033463-d016-422b-9a20-4342101671e7" providerId="ADAL" clId="{A24F6D1F-28A5-4537-AB20-B823F79C6836}" dt="2022-05-02T18:32:29.497" v="169" actId="700"/>
          <ac:spMkLst>
            <pc:docMk/>
            <pc:sldMk cId="295177188" sldId="1916"/>
            <ac:spMk id="93" creationId="{4C61BD32-7542-4D52-BA5A-3ADE869BF8AC}"/>
          </ac:spMkLst>
        </pc:spChg>
        <pc:grpChg chg="add del">
          <ac:chgData name="Sarah Felder" userId="0c033463-d016-422b-9a20-4342101671e7" providerId="ADAL" clId="{A24F6D1F-28A5-4537-AB20-B823F79C6836}" dt="2022-05-02T18:30:04.071" v="139" actId="26606"/>
          <ac:grpSpMkLst>
            <pc:docMk/>
            <pc:sldMk cId="295177188" sldId="1916"/>
            <ac:grpSpMk id="29" creationId="{4252769E-B9F0-4068-A645-5BBEF16E9C28}"/>
          </ac:grpSpMkLst>
        </pc:grpChg>
        <pc:grpChg chg="add del">
          <ac:chgData name="Sarah Felder" userId="0c033463-d016-422b-9a20-4342101671e7" providerId="ADAL" clId="{A24F6D1F-28A5-4537-AB20-B823F79C6836}" dt="2022-05-02T18:30:44.308" v="152" actId="26606"/>
          <ac:grpSpMkLst>
            <pc:docMk/>
            <pc:sldMk cId="295177188" sldId="1916"/>
            <ac:grpSpMk id="41" creationId="{DB88BD78-87E1-424D-B479-C37D8E41B12E}"/>
          </ac:grpSpMkLst>
        </pc:grpChg>
        <pc:grpChg chg="add del">
          <ac:chgData name="Sarah Felder" userId="0c033463-d016-422b-9a20-4342101671e7" providerId="ADAL" clId="{A24F6D1F-28A5-4537-AB20-B823F79C6836}" dt="2022-05-02T18:32:19.450" v="167" actId="26606"/>
          <ac:grpSpMkLst>
            <pc:docMk/>
            <pc:sldMk cId="295177188" sldId="1916"/>
            <ac:grpSpMk id="69" creationId="{EC2D6DD8-FAD6-401D-9DE6-71DD04C980F3}"/>
          </ac:grpSpMkLst>
        </pc:grpChg>
        <pc:grpChg chg="add del">
          <ac:chgData name="Sarah Felder" userId="0c033463-d016-422b-9a20-4342101671e7" providerId="ADAL" clId="{A24F6D1F-28A5-4537-AB20-B823F79C6836}" dt="2022-05-02T18:32:19.450" v="167" actId="26606"/>
          <ac:grpSpMkLst>
            <pc:docMk/>
            <pc:sldMk cId="295177188" sldId="1916"/>
            <ac:grpSpMk id="73" creationId="{43F5E015-E085-4624-B431-B42414448684}"/>
          </ac:grpSpMkLst>
        </pc:grpChg>
        <pc:grpChg chg="add del">
          <ac:chgData name="Sarah Felder" userId="0c033463-d016-422b-9a20-4342101671e7" providerId="ADAL" clId="{A24F6D1F-28A5-4537-AB20-B823F79C6836}" dt="2022-05-02T18:32:19.447" v="166" actId="26606"/>
          <ac:grpSpMkLst>
            <pc:docMk/>
            <pc:sldMk cId="295177188" sldId="1916"/>
            <ac:grpSpMk id="88" creationId="{4252769E-B9F0-4068-A645-5BBEF16E9C28}"/>
          </ac:grpSpMkLst>
        </pc:grpChg>
        <pc:picChg chg="add del mod">
          <ac:chgData name="Sarah Felder" userId="0c033463-d016-422b-9a20-4342101671e7" providerId="ADAL" clId="{A24F6D1F-28A5-4537-AB20-B823F79C6836}" dt="2022-05-02T18:32:24.992" v="168" actId="478"/>
          <ac:picMkLst>
            <pc:docMk/>
            <pc:sldMk cId="295177188" sldId="1916"/>
            <ac:picMk id="5" creationId="{BCC42D84-A6E6-D1B4-4BE7-B2DB19273555}"/>
          </ac:picMkLst>
        </pc:picChg>
        <pc:picChg chg="add mod">
          <ac:chgData name="Sarah Felder" userId="0c033463-d016-422b-9a20-4342101671e7" providerId="ADAL" clId="{A24F6D1F-28A5-4537-AB20-B823F79C6836}" dt="2022-05-02T18:33:48.358" v="182" actId="1076"/>
          <ac:picMkLst>
            <pc:docMk/>
            <pc:sldMk cId="295177188" sldId="1916"/>
            <ac:picMk id="7" creationId="{524B0FA7-26E6-83CA-7DB4-070DFC77CF38}"/>
          </ac:picMkLst>
        </pc:picChg>
      </pc:sldChg>
      <pc:sldChg chg="addSp delSp modSp new mod ord setBg modClrScheme setClrOvrMap chgLayout">
        <pc:chgData name="Sarah Felder" userId="0c033463-d016-422b-9a20-4342101671e7" providerId="ADAL" clId="{A24F6D1F-28A5-4537-AB20-B823F79C6836}" dt="2022-05-05T15:16:15.286" v="702"/>
        <pc:sldMkLst>
          <pc:docMk/>
          <pc:sldMk cId="4052258046" sldId="1917"/>
        </pc:sldMkLst>
        <pc:spChg chg="del">
          <ac:chgData name="Sarah Felder" userId="0c033463-d016-422b-9a20-4342101671e7" providerId="ADAL" clId="{A24F6D1F-28A5-4537-AB20-B823F79C6836}" dt="2022-05-02T18:40:00.021" v="184" actId="700"/>
          <ac:spMkLst>
            <pc:docMk/>
            <pc:sldMk cId="4052258046" sldId="1917"/>
            <ac:spMk id="2" creationId="{C74404D2-B341-4328-7BDF-BF62AFE16928}"/>
          </ac:spMkLst>
        </pc:spChg>
        <pc:spChg chg="del">
          <ac:chgData name="Sarah Felder" userId="0c033463-d016-422b-9a20-4342101671e7" providerId="ADAL" clId="{A24F6D1F-28A5-4537-AB20-B823F79C6836}" dt="2022-05-02T18:40:00.021" v="184" actId="700"/>
          <ac:spMkLst>
            <pc:docMk/>
            <pc:sldMk cId="4052258046" sldId="1917"/>
            <ac:spMk id="3" creationId="{58CFB35C-E355-D1D9-E6D8-9EEB3A48D865}"/>
          </ac:spMkLst>
        </pc:spChg>
        <pc:spChg chg="add del">
          <ac:chgData name="Sarah Felder" userId="0c033463-d016-422b-9a20-4342101671e7" providerId="ADAL" clId="{A24F6D1F-28A5-4537-AB20-B823F79C6836}" dt="2022-05-02T18:41:08.809" v="190" actId="26606"/>
          <ac:spMkLst>
            <pc:docMk/>
            <pc:sldMk cId="4052258046" sldId="1917"/>
            <ac:spMk id="10" creationId="{F3060C83-F051-4F0E-ABAD-AA0DFC48B218}"/>
          </ac:spMkLst>
        </pc:spChg>
        <pc:spChg chg="add del">
          <ac:chgData name="Sarah Felder" userId="0c033463-d016-422b-9a20-4342101671e7" providerId="ADAL" clId="{A24F6D1F-28A5-4537-AB20-B823F79C6836}" dt="2022-05-02T18:41:08.809" v="190" actId="26606"/>
          <ac:spMkLst>
            <pc:docMk/>
            <pc:sldMk cId="4052258046" sldId="1917"/>
            <ac:spMk id="12" creationId="{83C98ABE-055B-441F-B07E-44F97F083C39}"/>
          </ac:spMkLst>
        </pc:spChg>
        <pc:spChg chg="add del">
          <ac:chgData name="Sarah Felder" userId="0c033463-d016-422b-9a20-4342101671e7" providerId="ADAL" clId="{A24F6D1F-28A5-4537-AB20-B823F79C6836}" dt="2022-05-02T18:41:08.809" v="190" actId="26606"/>
          <ac:spMkLst>
            <pc:docMk/>
            <pc:sldMk cId="4052258046" sldId="1917"/>
            <ac:spMk id="14" creationId="{29FDB030-9B49-4CED-8CCD-4D99382388AC}"/>
          </ac:spMkLst>
        </pc:spChg>
        <pc:spChg chg="add del">
          <ac:chgData name="Sarah Felder" userId="0c033463-d016-422b-9a20-4342101671e7" providerId="ADAL" clId="{A24F6D1F-28A5-4537-AB20-B823F79C6836}" dt="2022-05-02T18:41:08.809" v="190" actId="26606"/>
          <ac:spMkLst>
            <pc:docMk/>
            <pc:sldMk cId="4052258046" sldId="1917"/>
            <ac:spMk id="16" creationId="{3783CA14-24A1-485C-8B30-D6A5D87987AD}"/>
          </ac:spMkLst>
        </pc:spChg>
        <pc:spChg chg="add del">
          <ac:chgData name="Sarah Felder" userId="0c033463-d016-422b-9a20-4342101671e7" providerId="ADAL" clId="{A24F6D1F-28A5-4537-AB20-B823F79C6836}" dt="2022-05-02T18:41:08.809" v="190" actId="26606"/>
          <ac:spMkLst>
            <pc:docMk/>
            <pc:sldMk cId="4052258046" sldId="1917"/>
            <ac:spMk id="18" creationId="{9A97C86A-04D6-40F7-AE84-31AB43E6A846}"/>
          </ac:spMkLst>
        </pc:spChg>
        <pc:spChg chg="add del">
          <ac:chgData name="Sarah Felder" userId="0c033463-d016-422b-9a20-4342101671e7" providerId="ADAL" clId="{A24F6D1F-28A5-4537-AB20-B823F79C6836}" dt="2022-05-02T18:41:08.809" v="190" actId="26606"/>
          <ac:spMkLst>
            <pc:docMk/>
            <pc:sldMk cId="4052258046" sldId="1917"/>
            <ac:spMk id="20" creationId="{FF9F2414-84E8-453E-B1F3-389FDE8192D9}"/>
          </ac:spMkLst>
        </pc:spChg>
        <pc:spChg chg="add del">
          <ac:chgData name="Sarah Felder" userId="0c033463-d016-422b-9a20-4342101671e7" providerId="ADAL" clId="{A24F6D1F-28A5-4537-AB20-B823F79C6836}" dt="2022-05-02T18:41:08.809" v="190" actId="26606"/>
          <ac:spMkLst>
            <pc:docMk/>
            <pc:sldMk cId="4052258046" sldId="1917"/>
            <ac:spMk id="22" creationId="{3ECA69A1-7536-43AC-85EF-C7106179F5ED}"/>
          </ac:spMkLst>
        </pc:spChg>
        <pc:picChg chg="add mod">
          <ac:chgData name="Sarah Felder" userId="0c033463-d016-422b-9a20-4342101671e7" providerId="ADAL" clId="{A24F6D1F-28A5-4537-AB20-B823F79C6836}" dt="2022-05-02T18:41:30.175" v="197" actId="1076"/>
          <ac:picMkLst>
            <pc:docMk/>
            <pc:sldMk cId="4052258046" sldId="1917"/>
            <ac:picMk id="5" creationId="{2D17F6FE-394D-AA1D-F45A-A8BDBD318F5A}"/>
          </ac:picMkLst>
        </pc:picChg>
      </pc:sldChg>
      <pc:sldChg chg="modSp add mod ord">
        <pc:chgData name="Sarah Felder" userId="0c033463-d016-422b-9a20-4342101671e7" providerId="ADAL" clId="{A24F6D1F-28A5-4537-AB20-B823F79C6836}" dt="2022-05-05T16:45:04.478" v="1734" actId="27636"/>
        <pc:sldMkLst>
          <pc:docMk/>
          <pc:sldMk cId="2243724816" sldId="1918"/>
        </pc:sldMkLst>
        <pc:spChg chg="mod">
          <ac:chgData name="Sarah Felder" userId="0c033463-d016-422b-9a20-4342101671e7" providerId="ADAL" clId="{A24F6D1F-28A5-4537-AB20-B823F79C6836}" dt="2022-05-05T16:45:00.512" v="1732" actId="1076"/>
          <ac:spMkLst>
            <pc:docMk/>
            <pc:sldMk cId="2243724816" sldId="1918"/>
            <ac:spMk id="2" creationId="{F49B937B-13DA-41FD-83DA-9BC2BD4AB992}"/>
          </ac:spMkLst>
        </pc:spChg>
        <pc:spChg chg="mod">
          <ac:chgData name="Sarah Felder" userId="0c033463-d016-422b-9a20-4342101671e7" providerId="ADAL" clId="{A24F6D1F-28A5-4537-AB20-B823F79C6836}" dt="2022-05-05T16:45:04.478" v="1734" actId="27636"/>
          <ac:spMkLst>
            <pc:docMk/>
            <pc:sldMk cId="2243724816" sldId="1918"/>
            <ac:spMk id="3" creationId="{D3316BC9-7937-4417-B232-1B37F4796011}"/>
          </ac:spMkLst>
        </pc:spChg>
      </pc:sldChg>
      <pc:sldChg chg="addSp delSp modSp new del mod setBg setClrOvrMap">
        <pc:chgData name="Sarah Felder" userId="0c033463-d016-422b-9a20-4342101671e7" providerId="ADAL" clId="{A24F6D1F-28A5-4537-AB20-B823F79C6836}" dt="2022-05-05T13:55:02.713" v="687" actId="2696"/>
        <pc:sldMkLst>
          <pc:docMk/>
          <pc:sldMk cId="738006472" sldId="1919"/>
        </pc:sldMkLst>
        <pc:spChg chg="add del">
          <ac:chgData name="Sarah Felder" userId="0c033463-d016-422b-9a20-4342101671e7" providerId="ADAL" clId="{A24F6D1F-28A5-4537-AB20-B823F79C6836}" dt="2022-05-03T03:56:00.676" v="326" actId="26606"/>
          <ac:spMkLst>
            <pc:docMk/>
            <pc:sldMk cId="738006472" sldId="1919"/>
            <ac:spMk id="8" creationId="{AB8C311F-7253-4AED-9701-7FC0708C41C7}"/>
          </ac:spMkLst>
        </pc:spChg>
        <pc:spChg chg="add del">
          <ac:chgData name="Sarah Felder" userId="0c033463-d016-422b-9a20-4342101671e7" providerId="ADAL" clId="{A24F6D1F-28A5-4537-AB20-B823F79C6836}" dt="2022-05-03T03:56:00.676" v="326" actId="26606"/>
          <ac:spMkLst>
            <pc:docMk/>
            <pc:sldMk cId="738006472" sldId="1919"/>
            <ac:spMk id="10" creationId="{E2384209-CB15-4CDF-9D31-C44FD9A3F20D}"/>
          </ac:spMkLst>
        </pc:spChg>
        <pc:spChg chg="add del">
          <ac:chgData name="Sarah Felder" userId="0c033463-d016-422b-9a20-4342101671e7" providerId="ADAL" clId="{A24F6D1F-28A5-4537-AB20-B823F79C6836}" dt="2022-05-03T03:56:00.676" v="326" actId="26606"/>
          <ac:spMkLst>
            <pc:docMk/>
            <pc:sldMk cId="738006472" sldId="1919"/>
            <ac:spMk id="12" creationId="{2633B3B5-CC90-43F0-8714-D31D1F3F0209}"/>
          </ac:spMkLst>
        </pc:spChg>
        <pc:spChg chg="add del">
          <ac:chgData name="Sarah Felder" userId="0c033463-d016-422b-9a20-4342101671e7" providerId="ADAL" clId="{A24F6D1F-28A5-4537-AB20-B823F79C6836}" dt="2022-05-03T03:56:00.676" v="326" actId="26606"/>
          <ac:spMkLst>
            <pc:docMk/>
            <pc:sldMk cId="738006472" sldId="1919"/>
            <ac:spMk id="14" creationId="{A8D57A06-A426-446D-B02C-A2DC6B62E45E}"/>
          </ac:spMkLst>
        </pc:spChg>
        <pc:spChg chg="add del">
          <ac:chgData name="Sarah Felder" userId="0c033463-d016-422b-9a20-4342101671e7" providerId="ADAL" clId="{A24F6D1F-28A5-4537-AB20-B823F79C6836}" dt="2022-05-03T03:56:03.166" v="328" actId="26606"/>
          <ac:spMkLst>
            <pc:docMk/>
            <pc:sldMk cId="738006472" sldId="1919"/>
            <ac:spMk id="16" creationId="{9A97C86A-04D6-40F7-AE84-31AB43E6A846}"/>
          </ac:spMkLst>
        </pc:spChg>
        <pc:spChg chg="add del">
          <ac:chgData name="Sarah Felder" userId="0c033463-d016-422b-9a20-4342101671e7" providerId="ADAL" clId="{A24F6D1F-28A5-4537-AB20-B823F79C6836}" dt="2022-05-03T03:56:03.166" v="328" actId="26606"/>
          <ac:spMkLst>
            <pc:docMk/>
            <pc:sldMk cId="738006472" sldId="1919"/>
            <ac:spMk id="17" creationId="{F3060C83-F051-4F0E-ABAD-AA0DFC48B218}"/>
          </ac:spMkLst>
        </pc:spChg>
        <pc:spChg chg="add del">
          <ac:chgData name="Sarah Felder" userId="0c033463-d016-422b-9a20-4342101671e7" providerId="ADAL" clId="{A24F6D1F-28A5-4537-AB20-B823F79C6836}" dt="2022-05-03T03:56:03.166" v="328" actId="26606"/>
          <ac:spMkLst>
            <pc:docMk/>
            <pc:sldMk cId="738006472" sldId="1919"/>
            <ac:spMk id="18" creationId="{FF9F2414-84E8-453E-B1F3-389FDE8192D9}"/>
          </ac:spMkLst>
        </pc:spChg>
        <pc:spChg chg="add del">
          <ac:chgData name="Sarah Felder" userId="0c033463-d016-422b-9a20-4342101671e7" providerId="ADAL" clId="{A24F6D1F-28A5-4537-AB20-B823F79C6836}" dt="2022-05-03T03:56:03.166" v="328" actId="26606"/>
          <ac:spMkLst>
            <pc:docMk/>
            <pc:sldMk cId="738006472" sldId="1919"/>
            <ac:spMk id="19" creationId="{83C98ABE-055B-441F-B07E-44F97F083C39}"/>
          </ac:spMkLst>
        </pc:spChg>
        <pc:spChg chg="add del">
          <ac:chgData name="Sarah Felder" userId="0c033463-d016-422b-9a20-4342101671e7" providerId="ADAL" clId="{A24F6D1F-28A5-4537-AB20-B823F79C6836}" dt="2022-05-03T03:56:03.166" v="328" actId="26606"/>
          <ac:spMkLst>
            <pc:docMk/>
            <pc:sldMk cId="738006472" sldId="1919"/>
            <ac:spMk id="20" creationId="{3ECA69A1-7536-43AC-85EF-C7106179F5ED}"/>
          </ac:spMkLst>
        </pc:spChg>
        <pc:spChg chg="add del">
          <ac:chgData name="Sarah Felder" userId="0c033463-d016-422b-9a20-4342101671e7" providerId="ADAL" clId="{A24F6D1F-28A5-4537-AB20-B823F79C6836}" dt="2022-05-03T03:56:03.166" v="328" actId="26606"/>
          <ac:spMkLst>
            <pc:docMk/>
            <pc:sldMk cId="738006472" sldId="1919"/>
            <ac:spMk id="21" creationId="{29FDB030-9B49-4CED-8CCD-4D99382388AC}"/>
          </ac:spMkLst>
        </pc:spChg>
        <pc:spChg chg="add del">
          <ac:chgData name="Sarah Felder" userId="0c033463-d016-422b-9a20-4342101671e7" providerId="ADAL" clId="{A24F6D1F-28A5-4537-AB20-B823F79C6836}" dt="2022-05-03T03:56:03.166" v="328" actId="26606"/>
          <ac:spMkLst>
            <pc:docMk/>
            <pc:sldMk cId="738006472" sldId="1919"/>
            <ac:spMk id="22" creationId="{3783CA14-24A1-485C-8B30-D6A5D87987AD}"/>
          </ac:spMkLst>
        </pc:spChg>
        <pc:spChg chg="add del">
          <ac:chgData name="Sarah Felder" userId="0c033463-d016-422b-9a20-4342101671e7" providerId="ADAL" clId="{A24F6D1F-28A5-4537-AB20-B823F79C6836}" dt="2022-05-03T03:56:08.941" v="330" actId="26606"/>
          <ac:spMkLst>
            <pc:docMk/>
            <pc:sldMk cId="738006472" sldId="1919"/>
            <ac:spMk id="24" creationId="{86FF76B9-219D-4469-AF87-0236D29032F1}"/>
          </ac:spMkLst>
        </pc:spChg>
        <pc:spChg chg="add del">
          <ac:chgData name="Sarah Felder" userId="0c033463-d016-422b-9a20-4342101671e7" providerId="ADAL" clId="{A24F6D1F-28A5-4537-AB20-B823F79C6836}" dt="2022-05-03T03:56:08.941" v="330" actId="26606"/>
          <ac:spMkLst>
            <pc:docMk/>
            <pc:sldMk cId="738006472" sldId="1919"/>
            <ac:spMk id="27" creationId="{2E80C965-DB6D-4F81-9E9E-B027384D0BD6}"/>
          </ac:spMkLst>
        </pc:spChg>
        <pc:spChg chg="add del">
          <ac:chgData name="Sarah Felder" userId="0c033463-d016-422b-9a20-4342101671e7" providerId="ADAL" clId="{A24F6D1F-28A5-4537-AB20-B823F79C6836}" dt="2022-05-03T03:56:08.941" v="330" actId="26606"/>
          <ac:spMkLst>
            <pc:docMk/>
            <pc:sldMk cId="738006472" sldId="1919"/>
            <ac:spMk id="28" creationId="{633C5E46-DAC5-4661-9C87-22B08E2A512F}"/>
          </ac:spMkLst>
        </pc:spChg>
        <pc:spChg chg="add">
          <ac:chgData name="Sarah Felder" userId="0c033463-d016-422b-9a20-4342101671e7" providerId="ADAL" clId="{A24F6D1F-28A5-4537-AB20-B823F79C6836}" dt="2022-05-03T03:56:08.948" v="331" actId="26606"/>
          <ac:spMkLst>
            <pc:docMk/>
            <pc:sldMk cId="738006472" sldId="1919"/>
            <ac:spMk id="30" creationId="{46D6306C-ED4F-4AAE-B4A5-EEA6AFAD726E}"/>
          </ac:spMkLst>
        </pc:spChg>
        <pc:spChg chg="add">
          <ac:chgData name="Sarah Felder" userId="0c033463-d016-422b-9a20-4342101671e7" providerId="ADAL" clId="{A24F6D1F-28A5-4537-AB20-B823F79C6836}" dt="2022-05-03T03:56:08.948" v="331" actId="26606"/>
          <ac:spMkLst>
            <pc:docMk/>
            <pc:sldMk cId="738006472" sldId="1919"/>
            <ac:spMk id="31" creationId="{0EC5361D-F897-4856-B945-0455A365EB24}"/>
          </ac:spMkLst>
        </pc:spChg>
        <pc:spChg chg="add">
          <ac:chgData name="Sarah Felder" userId="0c033463-d016-422b-9a20-4342101671e7" providerId="ADAL" clId="{A24F6D1F-28A5-4537-AB20-B823F79C6836}" dt="2022-05-03T03:56:08.948" v="331" actId="26606"/>
          <ac:spMkLst>
            <pc:docMk/>
            <pc:sldMk cId="738006472" sldId="1919"/>
            <ac:spMk id="32" creationId="{4508C0C5-2268-42B5-B3C8-4D0899E05F8C}"/>
          </ac:spMkLst>
        </pc:spChg>
        <pc:spChg chg="add">
          <ac:chgData name="Sarah Felder" userId="0c033463-d016-422b-9a20-4342101671e7" providerId="ADAL" clId="{A24F6D1F-28A5-4537-AB20-B823F79C6836}" dt="2022-05-03T03:56:08.948" v="331" actId="26606"/>
          <ac:spMkLst>
            <pc:docMk/>
            <pc:sldMk cId="738006472" sldId="1919"/>
            <ac:spMk id="33" creationId="{141ACBDB-38F8-4B34-8183-BD95B4E55A62}"/>
          </ac:spMkLst>
        </pc:spChg>
        <pc:spChg chg="add">
          <ac:chgData name="Sarah Felder" userId="0c033463-d016-422b-9a20-4342101671e7" providerId="ADAL" clId="{A24F6D1F-28A5-4537-AB20-B823F79C6836}" dt="2022-05-03T03:56:08.948" v="331" actId="26606"/>
          <ac:spMkLst>
            <pc:docMk/>
            <pc:sldMk cId="738006472" sldId="1919"/>
            <ac:spMk id="34" creationId="{DE00DB52-3455-4E2F-867B-A6D0516E175B}"/>
          </ac:spMkLst>
        </pc:spChg>
        <pc:spChg chg="add">
          <ac:chgData name="Sarah Felder" userId="0c033463-d016-422b-9a20-4342101671e7" providerId="ADAL" clId="{A24F6D1F-28A5-4537-AB20-B823F79C6836}" dt="2022-05-03T03:56:08.948" v="331" actId="26606"/>
          <ac:spMkLst>
            <pc:docMk/>
            <pc:sldMk cId="738006472" sldId="1919"/>
            <ac:spMk id="35" creationId="{9E914C83-E0D8-4953-92D5-169D28CB43AE}"/>
          </ac:spMkLst>
        </pc:spChg>
        <pc:spChg chg="add">
          <ac:chgData name="Sarah Felder" userId="0c033463-d016-422b-9a20-4342101671e7" providerId="ADAL" clId="{A24F6D1F-28A5-4537-AB20-B823F79C6836}" dt="2022-05-03T03:56:08.948" v="331" actId="26606"/>
          <ac:spMkLst>
            <pc:docMk/>
            <pc:sldMk cId="738006472" sldId="1919"/>
            <ac:spMk id="36" creationId="{3512E083-F550-46AF-8490-767ECFD00CB7}"/>
          </ac:spMkLst>
        </pc:spChg>
        <pc:grpChg chg="add del">
          <ac:chgData name="Sarah Felder" userId="0c033463-d016-422b-9a20-4342101671e7" providerId="ADAL" clId="{A24F6D1F-28A5-4537-AB20-B823F79C6836}" dt="2022-05-03T03:56:08.941" v="330" actId="26606"/>
          <ac:grpSpMkLst>
            <pc:docMk/>
            <pc:sldMk cId="738006472" sldId="1919"/>
            <ac:grpSpMk id="25" creationId="{DB88BD78-87E1-424D-B479-C37D8E41B12E}"/>
          </ac:grpSpMkLst>
        </pc:grpChg>
        <pc:picChg chg="add mod">
          <ac:chgData name="Sarah Felder" userId="0c033463-d016-422b-9a20-4342101671e7" providerId="ADAL" clId="{A24F6D1F-28A5-4537-AB20-B823F79C6836}" dt="2022-05-03T03:56:08.948" v="331" actId="26606"/>
          <ac:picMkLst>
            <pc:docMk/>
            <pc:sldMk cId="738006472" sldId="1919"/>
            <ac:picMk id="3" creationId="{BD5436C4-2160-CB2D-82A7-DB41E4016491}"/>
          </ac:picMkLst>
        </pc:picChg>
      </pc:sldChg>
      <pc:sldChg chg="modSp add mod ord">
        <pc:chgData name="Sarah Felder" userId="0c033463-d016-422b-9a20-4342101671e7" providerId="ADAL" clId="{A24F6D1F-28A5-4537-AB20-B823F79C6836}" dt="2022-05-05T15:24:31.598" v="833" actId="207"/>
        <pc:sldMkLst>
          <pc:docMk/>
          <pc:sldMk cId="3741607580" sldId="1920"/>
        </pc:sldMkLst>
        <pc:spChg chg="mod">
          <ac:chgData name="Sarah Felder" userId="0c033463-d016-422b-9a20-4342101671e7" providerId="ADAL" clId="{A24F6D1F-28A5-4537-AB20-B823F79C6836}" dt="2022-05-03T04:43:12.691" v="511" actId="20577"/>
          <ac:spMkLst>
            <pc:docMk/>
            <pc:sldMk cId="3741607580" sldId="1920"/>
            <ac:spMk id="5" creationId="{44A52D9E-C934-4103-B5F5-9D85AFAAE565}"/>
          </ac:spMkLst>
        </pc:spChg>
        <pc:spChg chg="mod">
          <ac:chgData name="Sarah Felder" userId="0c033463-d016-422b-9a20-4342101671e7" providerId="ADAL" clId="{A24F6D1F-28A5-4537-AB20-B823F79C6836}" dt="2022-05-05T15:24:31.598" v="833" actId="207"/>
          <ac:spMkLst>
            <pc:docMk/>
            <pc:sldMk cId="3741607580" sldId="1920"/>
            <ac:spMk id="6" creationId="{D691C381-467C-4EE3-ACC6-A6C65BD6DD48}"/>
          </ac:spMkLst>
        </pc:spChg>
      </pc:sldChg>
      <pc:sldChg chg="addSp delSp modSp new mod ord chgLayout">
        <pc:chgData name="Sarah Felder" userId="0c033463-d016-422b-9a20-4342101671e7" providerId="ADAL" clId="{A24F6D1F-28A5-4537-AB20-B823F79C6836}" dt="2022-05-05T15:26:18.407" v="850" actId="1076"/>
        <pc:sldMkLst>
          <pc:docMk/>
          <pc:sldMk cId="3195060809" sldId="1921"/>
        </pc:sldMkLst>
        <pc:spChg chg="del mod ord">
          <ac:chgData name="Sarah Felder" userId="0c033463-d016-422b-9a20-4342101671e7" providerId="ADAL" clId="{A24F6D1F-28A5-4537-AB20-B823F79C6836}" dt="2022-05-03T04:31:19.954" v="348" actId="700"/>
          <ac:spMkLst>
            <pc:docMk/>
            <pc:sldMk cId="3195060809" sldId="1921"/>
            <ac:spMk id="2" creationId="{74BD5136-BF1A-E342-1182-05AE0A33A0DF}"/>
          </ac:spMkLst>
        </pc:spChg>
        <pc:spChg chg="del mod ord">
          <ac:chgData name="Sarah Felder" userId="0c033463-d016-422b-9a20-4342101671e7" providerId="ADAL" clId="{A24F6D1F-28A5-4537-AB20-B823F79C6836}" dt="2022-05-03T04:31:19.954" v="348" actId="700"/>
          <ac:spMkLst>
            <pc:docMk/>
            <pc:sldMk cId="3195060809" sldId="1921"/>
            <ac:spMk id="3" creationId="{177C9ADA-00C2-543A-C375-8644FBCBBD3D}"/>
          </ac:spMkLst>
        </pc:spChg>
        <pc:spChg chg="add mod ord">
          <ac:chgData name="Sarah Felder" userId="0c033463-d016-422b-9a20-4342101671e7" providerId="ADAL" clId="{A24F6D1F-28A5-4537-AB20-B823F79C6836}" dt="2022-05-03T04:32:00.311" v="374" actId="20577"/>
          <ac:spMkLst>
            <pc:docMk/>
            <pc:sldMk cId="3195060809" sldId="1921"/>
            <ac:spMk id="4" creationId="{C884956E-4B72-770F-027B-FA33913F172B}"/>
          </ac:spMkLst>
        </pc:spChg>
        <pc:spChg chg="add mod ord">
          <ac:chgData name="Sarah Felder" userId="0c033463-d016-422b-9a20-4342101671e7" providerId="ADAL" clId="{A24F6D1F-28A5-4537-AB20-B823F79C6836}" dt="2022-05-05T15:26:18.407" v="850" actId="1076"/>
          <ac:spMkLst>
            <pc:docMk/>
            <pc:sldMk cId="3195060809" sldId="1921"/>
            <ac:spMk id="5" creationId="{0323DEBB-6202-B69D-036B-7CCA4802C048}"/>
          </ac:spMkLst>
        </pc:spChg>
      </pc:sldChg>
      <pc:sldChg chg="modSp new mod ord modShow chgLayout">
        <pc:chgData name="Sarah Felder" userId="0c033463-d016-422b-9a20-4342101671e7" providerId="ADAL" clId="{A24F6D1F-28A5-4537-AB20-B823F79C6836}" dt="2022-05-05T15:58:57.018" v="1353" actId="12"/>
        <pc:sldMkLst>
          <pc:docMk/>
          <pc:sldMk cId="1194068580" sldId="1922"/>
        </pc:sldMkLst>
        <pc:spChg chg="mod ord">
          <ac:chgData name="Sarah Felder" userId="0c033463-d016-422b-9a20-4342101671e7" providerId="ADAL" clId="{A24F6D1F-28A5-4537-AB20-B823F79C6836}" dt="2022-05-05T15:58:39.921" v="1351" actId="700"/>
          <ac:spMkLst>
            <pc:docMk/>
            <pc:sldMk cId="1194068580" sldId="1922"/>
            <ac:spMk id="2" creationId="{77A303CB-5C4A-5555-CA92-A39EDA3ECC29}"/>
          </ac:spMkLst>
        </pc:spChg>
        <pc:spChg chg="mod ord">
          <ac:chgData name="Sarah Felder" userId="0c033463-d016-422b-9a20-4342101671e7" providerId="ADAL" clId="{A24F6D1F-28A5-4537-AB20-B823F79C6836}" dt="2022-05-05T15:58:57.018" v="1353" actId="12"/>
          <ac:spMkLst>
            <pc:docMk/>
            <pc:sldMk cId="1194068580" sldId="1922"/>
            <ac:spMk id="3" creationId="{27EAD60C-8217-C171-8367-CF1678AA5C8D}"/>
          </ac:spMkLst>
        </pc:spChg>
      </pc:sldChg>
      <pc:sldChg chg="addSp delSp modSp new mod ord modShow chgLayout">
        <pc:chgData name="Sarah Felder" userId="0c033463-d016-422b-9a20-4342101671e7" providerId="ADAL" clId="{A24F6D1F-28A5-4537-AB20-B823F79C6836}" dt="2022-05-05T15:46:25.112" v="1267" actId="20577"/>
        <pc:sldMkLst>
          <pc:docMk/>
          <pc:sldMk cId="1156854252" sldId="1923"/>
        </pc:sldMkLst>
        <pc:spChg chg="del mod ord">
          <ac:chgData name="Sarah Felder" userId="0c033463-d016-422b-9a20-4342101671e7" providerId="ADAL" clId="{A24F6D1F-28A5-4537-AB20-B823F79C6836}" dt="2022-05-03T04:33:45.504" v="452" actId="700"/>
          <ac:spMkLst>
            <pc:docMk/>
            <pc:sldMk cId="1156854252" sldId="1923"/>
            <ac:spMk id="2" creationId="{77D852AB-2D8F-9488-508E-E0C80DC7CB3E}"/>
          </ac:spMkLst>
        </pc:spChg>
        <pc:spChg chg="del mod ord">
          <ac:chgData name="Sarah Felder" userId="0c033463-d016-422b-9a20-4342101671e7" providerId="ADAL" clId="{A24F6D1F-28A5-4537-AB20-B823F79C6836}" dt="2022-05-03T04:33:45.504" v="452" actId="700"/>
          <ac:spMkLst>
            <pc:docMk/>
            <pc:sldMk cId="1156854252" sldId="1923"/>
            <ac:spMk id="3" creationId="{2143DB2A-41E8-060E-D0FF-A34408824E94}"/>
          </ac:spMkLst>
        </pc:spChg>
        <pc:spChg chg="add mod ord">
          <ac:chgData name="Sarah Felder" userId="0c033463-d016-422b-9a20-4342101671e7" providerId="ADAL" clId="{A24F6D1F-28A5-4537-AB20-B823F79C6836}" dt="2022-05-03T04:33:56.445" v="467" actId="20577"/>
          <ac:spMkLst>
            <pc:docMk/>
            <pc:sldMk cId="1156854252" sldId="1923"/>
            <ac:spMk id="4" creationId="{71471C51-0F82-4FE5-0A5F-A511BF3C16B6}"/>
          </ac:spMkLst>
        </pc:spChg>
        <pc:spChg chg="add mod ord">
          <ac:chgData name="Sarah Felder" userId="0c033463-d016-422b-9a20-4342101671e7" providerId="ADAL" clId="{A24F6D1F-28A5-4537-AB20-B823F79C6836}" dt="2022-05-05T15:46:25.112" v="1267" actId="20577"/>
          <ac:spMkLst>
            <pc:docMk/>
            <pc:sldMk cId="1156854252" sldId="1923"/>
            <ac:spMk id="5" creationId="{1EE45C38-3B04-F78B-5A49-2ED53B619D53}"/>
          </ac:spMkLst>
        </pc:spChg>
      </pc:sldChg>
      <pc:sldChg chg="addSp delSp modSp new del mod setBg setClrOvrMap chgLayout">
        <pc:chgData name="Sarah Felder" userId="0c033463-d016-422b-9a20-4342101671e7" providerId="ADAL" clId="{A24F6D1F-28A5-4537-AB20-B823F79C6836}" dt="2022-05-05T15:24:57.313" v="836" actId="2696"/>
        <pc:sldMkLst>
          <pc:docMk/>
          <pc:sldMk cId="2996439592" sldId="1924"/>
        </pc:sldMkLst>
        <pc:spChg chg="del">
          <ac:chgData name="Sarah Felder" userId="0c033463-d016-422b-9a20-4342101671e7" providerId="ADAL" clId="{A24F6D1F-28A5-4537-AB20-B823F79C6836}" dt="2022-05-03T04:46:09.732" v="513" actId="700"/>
          <ac:spMkLst>
            <pc:docMk/>
            <pc:sldMk cId="2996439592" sldId="1924"/>
            <ac:spMk id="2" creationId="{025EB20E-26EF-F490-681F-6DA2D0D52671}"/>
          </ac:spMkLst>
        </pc:spChg>
        <pc:spChg chg="del">
          <ac:chgData name="Sarah Felder" userId="0c033463-d016-422b-9a20-4342101671e7" providerId="ADAL" clId="{A24F6D1F-28A5-4537-AB20-B823F79C6836}" dt="2022-05-03T04:46:09.732" v="513" actId="700"/>
          <ac:spMkLst>
            <pc:docMk/>
            <pc:sldMk cId="2996439592" sldId="1924"/>
            <ac:spMk id="3" creationId="{29F85D02-1024-8019-7E20-5E6FBFB38AC7}"/>
          </ac:spMkLst>
        </pc:spChg>
        <pc:spChg chg="add del">
          <ac:chgData name="Sarah Felder" userId="0c033463-d016-422b-9a20-4342101671e7" providerId="ADAL" clId="{A24F6D1F-28A5-4537-AB20-B823F79C6836}" dt="2022-05-03T04:46:30.540" v="518" actId="26606"/>
          <ac:spMkLst>
            <pc:docMk/>
            <pc:sldMk cId="2996439592" sldId="1924"/>
            <ac:spMk id="10" creationId="{86FF76B9-219D-4469-AF87-0236D29032F1}"/>
          </ac:spMkLst>
        </pc:spChg>
        <pc:spChg chg="add del">
          <ac:chgData name="Sarah Felder" userId="0c033463-d016-422b-9a20-4342101671e7" providerId="ADAL" clId="{A24F6D1F-28A5-4537-AB20-B823F79C6836}" dt="2022-05-03T04:47:17.061" v="530" actId="26606"/>
          <ac:spMkLst>
            <pc:docMk/>
            <pc:sldMk cId="2996439592" sldId="1924"/>
            <ac:spMk id="14" creationId="{4508C0C5-2268-42B5-B3C8-4D0899E05F8C}"/>
          </ac:spMkLst>
        </pc:spChg>
        <pc:spChg chg="add del">
          <ac:chgData name="Sarah Felder" userId="0c033463-d016-422b-9a20-4342101671e7" providerId="ADAL" clId="{A24F6D1F-28A5-4537-AB20-B823F79C6836}" dt="2022-05-03T04:46:30.540" v="518" actId="26606"/>
          <ac:spMkLst>
            <pc:docMk/>
            <pc:sldMk cId="2996439592" sldId="1924"/>
            <ac:spMk id="16" creationId="{2E80C965-DB6D-4F81-9E9E-B027384D0BD6}"/>
          </ac:spMkLst>
        </pc:spChg>
        <pc:spChg chg="add del">
          <ac:chgData name="Sarah Felder" userId="0c033463-d016-422b-9a20-4342101671e7" providerId="ADAL" clId="{A24F6D1F-28A5-4537-AB20-B823F79C6836}" dt="2022-05-03T04:46:30.540" v="518" actId="26606"/>
          <ac:spMkLst>
            <pc:docMk/>
            <pc:sldMk cId="2996439592" sldId="1924"/>
            <ac:spMk id="18" creationId="{633C5E46-DAC5-4661-9C87-22B08E2A512F}"/>
          </ac:spMkLst>
        </pc:spChg>
        <pc:spChg chg="add del">
          <ac:chgData name="Sarah Felder" userId="0c033463-d016-422b-9a20-4342101671e7" providerId="ADAL" clId="{A24F6D1F-28A5-4537-AB20-B823F79C6836}" dt="2022-05-03T04:46:32.275" v="520" actId="26606"/>
          <ac:spMkLst>
            <pc:docMk/>
            <pc:sldMk cId="2996439592" sldId="1924"/>
            <ac:spMk id="20" creationId="{FF9F2414-84E8-453E-B1F3-389FDE8192D9}"/>
          </ac:spMkLst>
        </pc:spChg>
        <pc:spChg chg="add del">
          <ac:chgData name="Sarah Felder" userId="0c033463-d016-422b-9a20-4342101671e7" providerId="ADAL" clId="{A24F6D1F-28A5-4537-AB20-B823F79C6836}" dt="2022-05-03T04:46:32.275" v="520" actId="26606"/>
          <ac:spMkLst>
            <pc:docMk/>
            <pc:sldMk cId="2996439592" sldId="1924"/>
            <ac:spMk id="21" creationId="{F3060C83-F051-4F0E-ABAD-AA0DFC48B218}"/>
          </ac:spMkLst>
        </pc:spChg>
        <pc:spChg chg="add del">
          <ac:chgData name="Sarah Felder" userId="0c033463-d016-422b-9a20-4342101671e7" providerId="ADAL" clId="{A24F6D1F-28A5-4537-AB20-B823F79C6836}" dt="2022-05-03T04:46:32.275" v="520" actId="26606"/>
          <ac:spMkLst>
            <pc:docMk/>
            <pc:sldMk cId="2996439592" sldId="1924"/>
            <ac:spMk id="22" creationId="{3ECA69A1-7536-43AC-85EF-C7106179F5ED}"/>
          </ac:spMkLst>
        </pc:spChg>
        <pc:spChg chg="add del">
          <ac:chgData name="Sarah Felder" userId="0c033463-d016-422b-9a20-4342101671e7" providerId="ADAL" clId="{A24F6D1F-28A5-4537-AB20-B823F79C6836}" dt="2022-05-03T04:46:32.275" v="520" actId="26606"/>
          <ac:spMkLst>
            <pc:docMk/>
            <pc:sldMk cId="2996439592" sldId="1924"/>
            <ac:spMk id="23" creationId="{83C98ABE-055B-441F-B07E-44F97F083C39}"/>
          </ac:spMkLst>
        </pc:spChg>
        <pc:spChg chg="add del">
          <ac:chgData name="Sarah Felder" userId="0c033463-d016-422b-9a20-4342101671e7" providerId="ADAL" clId="{A24F6D1F-28A5-4537-AB20-B823F79C6836}" dt="2022-05-03T04:46:32.275" v="520" actId="26606"/>
          <ac:spMkLst>
            <pc:docMk/>
            <pc:sldMk cId="2996439592" sldId="1924"/>
            <ac:spMk id="24" creationId="{29FDB030-9B49-4CED-8CCD-4D99382388AC}"/>
          </ac:spMkLst>
        </pc:spChg>
        <pc:spChg chg="add del">
          <ac:chgData name="Sarah Felder" userId="0c033463-d016-422b-9a20-4342101671e7" providerId="ADAL" clId="{A24F6D1F-28A5-4537-AB20-B823F79C6836}" dt="2022-05-03T04:46:32.275" v="520" actId="26606"/>
          <ac:spMkLst>
            <pc:docMk/>
            <pc:sldMk cId="2996439592" sldId="1924"/>
            <ac:spMk id="25" creationId="{3783CA14-24A1-485C-8B30-D6A5D87987AD}"/>
          </ac:spMkLst>
        </pc:spChg>
        <pc:spChg chg="add del">
          <ac:chgData name="Sarah Felder" userId="0c033463-d016-422b-9a20-4342101671e7" providerId="ADAL" clId="{A24F6D1F-28A5-4537-AB20-B823F79C6836}" dt="2022-05-03T04:46:32.275" v="520" actId="26606"/>
          <ac:spMkLst>
            <pc:docMk/>
            <pc:sldMk cId="2996439592" sldId="1924"/>
            <ac:spMk id="26" creationId="{9A97C86A-04D6-40F7-AE84-31AB43E6A846}"/>
          </ac:spMkLst>
        </pc:spChg>
        <pc:spChg chg="add del">
          <ac:chgData name="Sarah Felder" userId="0c033463-d016-422b-9a20-4342101671e7" providerId="ADAL" clId="{A24F6D1F-28A5-4537-AB20-B823F79C6836}" dt="2022-05-03T04:47:17.061" v="530" actId="26606"/>
          <ac:spMkLst>
            <pc:docMk/>
            <pc:sldMk cId="2996439592" sldId="1924"/>
            <ac:spMk id="28" creationId="{46D6306C-ED4F-4AAE-B4A5-EEA6AFAD726E}"/>
          </ac:spMkLst>
        </pc:spChg>
        <pc:spChg chg="add del">
          <ac:chgData name="Sarah Felder" userId="0c033463-d016-422b-9a20-4342101671e7" providerId="ADAL" clId="{A24F6D1F-28A5-4537-AB20-B823F79C6836}" dt="2022-05-03T04:47:17.061" v="530" actId="26606"/>
          <ac:spMkLst>
            <pc:docMk/>
            <pc:sldMk cId="2996439592" sldId="1924"/>
            <ac:spMk id="29" creationId="{0EC5361D-F897-4856-B945-0455A365EB24}"/>
          </ac:spMkLst>
        </pc:spChg>
        <pc:spChg chg="add del">
          <ac:chgData name="Sarah Felder" userId="0c033463-d016-422b-9a20-4342101671e7" providerId="ADAL" clId="{A24F6D1F-28A5-4537-AB20-B823F79C6836}" dt="2022-05-03T04:47:17.061" v="530" actId="26606"/>
          <ac:spMkLst>
            <pc:docMk/>
            <pc:sldMk cId="2996439592" sldId="1924"/>
            <ac:spMk id="30" creationId="{141ACBDB-38F8-4B34-8183-BD95B4E55A62}"/>
          </ac:spMkLst>
        </pc:spChg>
        <pc:spChg chg="add del">
          <ac:chgData name="Sarah Felder" userId="0c033463-d016-422b-9a20-4342101671e7" providerId="ADAL" clId="{A24F6D1F-28A5-4537-AB20-B823F79C6836}" dt="2022-05-03T04:47:17.061" v="530" actId="26606"/>
          <ac:spMkLst>
            <pc:docMk/>
            <pc:sldMk cId="2996439592" sldId="1924"/>
            <ac:spMk id="31" creationId="{DE00DB52-3455-4E2F-867B-A6D0516E175B}"/>
          </ac:spMkLst>
        </pc:spChg>
        <pc:spChg chg="add del">
          <ac:chgData name="Sarah Felder" userId="0c033463-d016-422b-9a20-4342101671e7" providerId="ADAL" clId="{A24F6D1F-28A5-4537-AB20-B823F79C6836}" dt="2022-05-03T04:47:17.061" v="530" actId="26606"/>
          <ac:spMkLst>
            <pc:docMk/>
            <pc:sldMk cId="2996439592" sldId="1924"/>
            <ac:spMk id="32" creationId="{9E914C83-E0D8-4953-92D5-169D28CB43AE}"/>
          </ac:spMkLst>
        </pc:spChg>
        <pc:spChg chg="add del">
          <ac:chgData name="Sarah Felder" userId="0c033463-d016-422b-9a20-4342101671e7" providerId="ADAL" clId="{A24F6D1F-28A5-4537-AB20-B823F79C6836}" dt="2022-05-03T04:47:17.061" v="530" actId="26606"/>
          <ac:spMkLst>
            <pc:docMk/>
            <pc:sldMk cId="2996439592" sldId="1924"/>
            <ac:spMk id="33" creationId="{3512E083-F550-46AF-8490-767ECFD00CB7}"/>
          </ac:spMkLst>
        </pc:spChg>
        <pc:spChg chg="add del">
          <ac:chgData name="Sarah Felder" userId="0c033463-d016-422b-9a20-4342101671e7" providerId="ADAL" clId="{A24F6D1F-28A5-4537-AB20-B823F79C6836}" dt="2022-05-03T04:47:16.361" v="529" actId="26606"/>
          <ac:spMkLst>
            <pc:docMk/>
            <pc:sldMk cId="2996439592" sldId="1924"/>
            <ac:spMk id="38" creationId="{01D0AF59-99C3-4251-AB9A-C966C6AD4400}"/>
          </ac:spMkLst>
        </pc:spChg>
        <pc:spChg chg="add del">
          <ac:chgData name="Sarah Felder" userId="0c033463-d016-422b-9a20-4342101671e7" providerId="ADAL" clId="{A24F6D1F-28A5-4537-AB20-B823F79C6836}" dt="2022-05-03T04:47:16.361" v="529" actId="26606"/>
          <ac:spMkLst>
            <pc:docMk/>
            <pc:sldMk cId="2996439592" sldId="1924"/>
            <ac:spMk id="40" creationId="{1855405F-37A2-4869-9154-F8BE3BECE6C3}"/>
          </ac:spMkLst>
        </pc:spChg>
        <pc:grpChg chg="add del">
          <ac:chgData name="Sarah Felder" userId="0c033463-d016-422b-9a20-4342101671e7" providerId="ADAL" clId="{A24F6D1F-28A5-4537-AB20-B823F79C6836}" dt="2022-05-03T04:46:30.540" v="518" actId="26606"/>
          <ac:grpSpMkLst>
            <pc:docMk/>
            <pc:sldMk cId="2996439592" sldId="1924"/>
            <ac:grpSpMk id="12" creationId="{DB88BD78-87E1-424D-B479-C37D8E41B12E}"/>
          </ac:grpSpMkLst>
        </pc:grpChg>
        <pc:picChg chg="add del mod">
          <ac:chgData name="Sarah Felder" userId="0c033463-d016-422b-9a20-4342101671e7" providerId="ADAL" clId="{A24F6D1F-28A5-4537-AB20-B823F79C6836}" dt="2022-05-03T04:47:49.443" v="540" actId="1076"/>
          <ac:picMkLst>
            <pc:docMk/>
            <pc:sldMk cId="2996439592" sldId="1924"/>
            <ac:picMk id="5" creationId="{5B697D9B-FC7C-22C2-9BDA-B72C7717E811}"/>
          </ac:picMkLst>
        </pc:picChg>
      </pc:sldChg>
      <pc:sldChg chg="addSp delSp modSp new del mod setBg modClrScheme setClrOvrMap chgLayout">
        <pc:chgData name="Sarah Felder" userId="0c033463-d016-422b-9a20-4342101671e7" providerId="ADAL" clId="{A24F6D1F-28A5-4537-AB20-B823F79C6836}" dt="2022-05-05T13:36:50.214" v="631" actId="2696"/>
        <pc:sldMkLst>
          <pc:docMk/>
          <pc:sldMk cId="331092782" sldId="1925"/>
        </pc:sldMkLst>
        <pc:spChg chg="del">
          <ac:chgData name="Sarah Felder" userId="0c033463-d016-422b-9a20-4342101671e7" providerId="ADAL" clId="{A24F6D1F-28A5-4537-AB20-B823F79C6836}" dt="2022-05-05T13:32:37.130" v="626" actId="700"/>
          <ac:spMkLst>
            <pc:docMk/>
            <pc:sldMk cId="331092782" sldId="1925"/>
            <ac:spMk id="2" creationId="{F72EAEFB-2CE7-5863-2319-0FB3C9E728AC}"/>
          </ac:spMkLst>
        </pc:spChg>
        <pc:spChg chg="del">
          <ac:chgData name="Sarah Felder" userId="0c033463-d016-422b-9a20-4342101671e7" providerId="ADAL" clId="{A24F6D1F-28A5-4537-AB20-B823F79C6836}" dt="2022-05-05T13:32:37.130" v="626" actId="700"/>
          <ac:spMkLst>
            <pc:docMk/>
            <pc:sldMk cId="331092782" sldId="1925"/>
            <ac:spMk id="3" creationId="{CE1BEC2A-EBA1-22AD-C883-7563E678C870}"/>
          </ac:spMkLst>
        </pc:spChg>
        <pc:spChg chg="del">
          <ac:chgData name="Sarah Felder" userId="0c033463-d016-422b-9a20-4342101671e7" providerId="ADAL" clId="{A24F6D1F-28A5-4537-AB20-B823F79C6836}" dt="2022-05-05T13:32:37.130" v="626" actId="700"/>
          <ac:spMkLst>
            <pc:docMk/>
            <pc:sldMk cId="331092782" sldId="1925"/>
            <ac:spMk id="4" creationId="{29A4F593-F437-72C1-0C59-4832A52A2142}"/>
          </ac:spMkLst>
        </pc:spChg>
        <pc:spChg chg="add">
          <ac:chgData name="Sarah Felder" userId="0c033463-d016-422b-9a20-4342101671e7" providerId="ADAL" clId="{A24F6D1F-28A5-4537-AB20-B823F79C6836}" dt="2022-05-05T13:36:00.332" v="630" actId="26606"/>
          <ac:spMkLst>
            <pc:docMk/>
            <pc:sldMk cId="331092782" sldId="1925"/>
            <ac:spMk id="11" creationId="{F3060C83-F051-4F0E-ABAD-AA0DFC48B218}"/>
          </ac:spMkLst>
        </pc:spChg>
        <pc:spChg chg="add">
          <ac:chgData name="Sarah Felder" userId="0c033463-d016-422b-9a20-4342101671e7" providerId="ADAL" clId="{A24F6D1F-28A5-4537-AB20-B823F79C6836}" dt="2022-05-05T13:36:00.332" v="630" actId="26606"/>
          <ac:spMkLst>
            <pc:docMk/>
            <pc:sldMk cId="331092782" sldId="1925"/>
            <ac:spMk id="13" creationId="{83C98ABE-055B-441F-B07E-44F97F083C39}"/>
          </ac:spMkLst>
        </pc:spChg>
        <pc:spChg chg="add">
          <ac:chgData name="Sarah Felder" userId="0c033463-d016-422b-9a20-4342101671e7" providerId="ADAL" clId="{A24F6D1F-28A5-4537-AB20-B823F79C6836}" dt="2022-05-05T13:36:00.332" v="630" actId="26606"/>
          <ac:spMkLst>
            <pc:docMk/>
            <pc:sldMk cId="331092782" sldId="1925"/>
            <ac:spMk id="15" creationId="{29FDB030-9B49-4CED-8CCD-4D99382388AC}"/>
          </ac:spMkLst>
        </pc:spChg>
        <pc:spChg chg="add">
          <ac:chgData name="Sarah Felder" userId="0c033463-d016-422b-9a20-4342101671e7" providerId="ADAL" clId="{A24F6D1F-28A5-4537-AB20-B823F79C6836}" dt="2022-05-05T13:36:00.332" v="630" actId="26606"/>
          <ac:spMkLst>
            <pc:docMk/>
            <pc:sldMk cId="331092782" sldId="1925"/>
            <ac:spMk id="17" creationId="{3783CA14-24A1-485C-8B30-D6A5D87987AD}"/>
          </ac:spMkLst>
        </pc:spChg>
        <pc:spChg chg="add">
          <ac:chgData name="Sarah Felder" userId="0c033463-d016-422b-9a20-4342101671e7" providerId="ADAL" clId="{A24F6D1F-28A5-4537-AB20-B823F79C6836}" dt="2022-05-05T13:36:00.332" v="630" actId="26606"/>
          <ac:spMkLst>
            <pc:docMk/>
            <pc:sldMk cId="331092782" sldId="1925"/>
            <ac:spMk id="19" creationId="{9A97C86A-04D6-40F7-AE84-31AB43E6A846}"/>
          </ac:spMkLst>
        </pc:spChg>
        <pc:spChg chg="add">
          <ac:chgData name="Sarah Felder" userId="0c033463-d016-422b-9a20-4342101671e7" providerId="ADAL" clId="{A24F6D1F-28A5-4537-AB20-B823F79C6836}" dt="2022-05-05T13:36:00.332" v="630" actId="26606"/>
          <ac:spMkLst>
            <pc:docMk/>
            <pc:sldMk cId="331092782" sldId="1925"/>
            <ac:spMk id="21" creationId="{FF9F2414-84E8-453E-B1F3-389FDE8192D9}"/>
          </ac:spMkLst>
        </pc:spChg>
        <pc:spChg chg="add">
          <ac:chgData name="Sarah Felder" userId="0c033463-d016-422b-9a20-4342101671e7" providerId="ADAL" clId="{A24F6D1F-28A5-4537-AB20-B823F79C6836}" dt="2022-05-05T13:36:00.332" v="630" actId="26606"/>
          <ac:spMkLst>
            <pc:docMk/>
            <pc:sldMk cId="331092782" sldId="1925"/>
            <ac:spMk id="23" creationId="{3ECA69A1-7536-43AC-85EF-C7106179F5ED}"/>
          </ac:spMkLst>
        </pc:spChg>
        <pc:picChg chg="add mod">
          <ac:chgData name="Sarah Felder" userId="0c033463-d016-422b-9a20-4342101671e7" providerId="ADAL" clId="{A24F6D1F-28A5-4537-AB20-B823F79C6836}" dt="2022-05-05T13:36:00.332" v="630" actId="26606"/>
          <ac:picMkLst>
            <pc:docMk/>
            <pc:sldMk cId="331092782" sldId="1925"/>
            <ac:picMk id="6" creationId="{4FB771AE-8D6E-D697-AC40-86D19035BD39}"/>
          </ac:picMkLst>
        </pc:picChg>
      </pc:sldChg>
      <pc:sldChg chg="del">
        <pc:chgData name="Sarah Felder" userId="0c033463-d016-422b-9a20-4342101671e7" providerId="ADAL" clId="{A24F6D1F-28A5-4537-AB20-B823F79C6836}" dt="2022-05-05T13:53:53.900" v="686" actId="2696"/>
        <pc:sldMkLst>
          <pc:docMk/>
          <pc:sldMk cId="1769633455" sldId="1925"/>
        </pc:sldMkLst>
      </pc:sldChg>
      <pc:sldChg chg="ord">
        <pc:chgData name="Sarah Felder" userId="0c033463-d016-422b-9a20-4342101671e7" providerId="ADAL" clId="{A24F6D1F-28A5-4537-AB20-B823F79C6836}" dt="2022-05-05T13:55:17.066" v="689"/>
        <pc:sldMkLst>
          <pc:docMk/>
          <pc:sldMk cId="2443629046" sldId="1925"/>
        </pc:sldMkLst>
      </pc:sldChg>
      <pc:sldChg chg="addSp del delDesignElem">
        <pc:chgData name="Sarah Felder" userId="0c033463-d016-422b-9a20-4342101671e7" providerId="ADAL" clId="{A24F6D1F-28A5-4537-AB20-B823F79C6836}" dt="2022-05-05T13:37:03.700" v="633"/>
        <pc:sldMkLst>
          <pc:docMk/>
          <pc:sldMk cId="2784071770" sldId="1925"/>
        </pc:sldMkLst>
        <pc:spChg chg="add">
          <ac:chgData name="Sarah Felder" userId="0c033463-d016-422b-9a20-4342101671e7" providerId="ADAL" clId="{A24F6D1F-28A5-4537-AB20-B823F79C6836}" dt="2022-05-05T13:37:03.700" v="633"/>
          <ac:spMkLst>
            <pc:docMk/>
            <pc:sldMk cId="2784071770" sldId="1925"/>
            <ac:spMk id="11" creationId="{F3060C83-F051-4F0E-ABAD-AA0DFC48B218}"/>
          </ac:spMkLst>
        </pc:spChg>
        <pc:spChg chg="add">
          <ac:chgData name="Sarah Felder" userId="0c033463-d016-422b-9a20-4342101671e7" providerId="ADAL" clId="{A24F6D1F-28A5-4537-AB20-B823F79C6836}" dt="2022-05-05T13:37:03.700" v="633"/>
          <ac:spMkLst>
            <pc:docMk/>
            <pc:sldMk cId="2784071770" sldId="1925"/>
            <ac:spMk id="13" creationId="{83C98ABE-055B-441F-B07E-44F97F083C39}"/>
          </ac:spMkLst>
        </pc:spChg>
        <pc:spChg chg="add">
          <ac:chgData name="Sarah Felder" userId="0c033463-d016-422b-9a20-4342101671e7" providerId="ADAL" clId="{A24F6D1F-28A5-4537-AB20-B823F79C6836}" dt="2022-05-05T13:37:03.700" v="633"/>
          <ac:spMkLst>
            <pc:docMk/>
            <pc:sldMk cId="2784071770" sldId="1925"/>
            <ac:spMk id="15" creationId="{29FDB030-9B49-4CED-8CCD-4D99382388AC}"/>
          </ac:spMkLst>
        </pc:spChg>
        <pc:spChg chg="add">
          <ac:chgData name="Sarah Felder" userId="0c033463-d016-422b-9a20-4342101671e7" providerId="ADAL" clId="{A24F6D1F-28A5-4537-AB20-B823F79C6836}" dt="2022-05-05T13:37:03.700" v="633"/>
          <ac:spMkLst>
            <pc:docMk/>
            <pc:sldMk cId="2784071770" sldId="1925"/>
            <ac:spMk id="17" creationId="{3783CA14-24A1-485C-8B30-D6A5D87987AD}"/>
          </ac:spMkLst>
        </pc:spChg>
        <pc:spChg chg="add">
          <ac:chgData name="Sarah Felder" userId="0c033463-d016-422b-9a20-4342101671e7" providerId="ADAL" clId="{A24F6D1F-28A5-4537-AB20-B823F79C6836}" dt="2022-05-05T13:37:03.700" v="633"/>
          <ac:spMkLst>
            <pc:docMk/>
            <pc:sldMk cId="2784071770" sldId="1925"/>
            <ac:spMk id="19" creationId="{9A97C86A-04D6-40F7-AE84-31AB43E6A846}"/>
          </ac:spMkLst>
        </pc:spChg>
        <pc:spChg chg="add">
          <ac:chgData name="Sarah Felder" userId="0c033463-d016-422b-9a20-4342101671e7" providerId="ADAL" clId="{A24F6D1F-28A5-4537-AB20-B823F79C6836}" dt="2022-05-05T13:37:03.700" v="633"/>
          <ac:spMkLst>
            <pc:docMk/>
            <pc:sldMk cId="2784071770" sldId="1925"/>
            <ac:spMk id="21" creationId="{FF9F2414-84E8-453E-B1F3-389FDE8192D9}"/>
          </ac:spMkLst>
        </pc:spChg>
        <pc:spChg chg="add">
          <ac:chgData name="Sarah Felder" userId="0c033463-d016-422b-9a20-4342101671e7" providerId="ADAL" clId="{A24F6D1F-28A5-4537-AB20-B823F79C6836}" dt="2022-05-05T13:37:03.700" v="633"/>
          <ac:spMkLst>
            <pc:docMk/>
            <pc:sldMk cId="2784071770" sldId="1925"/>
            <ac:spMk id="23" creationId="{3ECA69A1-7536-43AC-85EF-C7106179F5ED}"/>
          </ac:spMkLst>
        </pc:spChg>
      </pc:sldChg>
      <pc:sldChg chg="addSp delSp modSp new mod setBg modClrScheme setClrOvrMap chgLayout">
        <pc:chgData name="Sarah Felder" userId="0c033463-d016-422b-9a20-4342101671e7" providerId="ADAL" clId="{A24F6D1F-28A5-4537-AB20-B823F79C6836}" dt="2022-05-05T13:38:22.807" v="640" actId="26606"/>
        <pc:sldMkLst>
          <pc:docMk/>
          <pc:sldMk cId="4192178289" sldId="1926"/>
        </pc:sldMkLst>
        <pc:spChg chg="del mod ord">
          <ac:chgData name="Sarah Felder" userId="0c033463-d016-422b-9a20-4342101671e7" providerId="ADAL" clId="{A24F6D1F-28A5-4537-AB20-B823F79C6836}" dt="2022-05-05T13:38:02.363" v="635" actId="700"/>
          <ac:spMkLst>
            <pc:docMk/>
            <pc:sldMk cId="4192178289" sldId="1926"/>
            <ac:spMk id="2" creationId="{2BCFBBC2-5E36-EDA3-71FD-1DDF317B245B}"/>
          </ac:spMkLst>
        </pc:spChg>
        <pc:spChg chg="del">
          <ac:chgData name="Sarah Felder" userId="0c033463-d016-422b-9a20-4342101671e7" providerId="ADAL" clId="{A24F6D1F-28A5-4537-AB20-B823F79C6836}" dt="2022-05-05T13:38:02.363" v="635" actId="700"/>
          <ac:spMkLst>
            <pc:docMk/>
            <pc:sldMk cId="4192178289" sldId="1926"/>
            <ac:spMk id="3" creationId="{A72D85C9-048F-759E-1D79-2DEE3C283609}"/>
          </ac:spMkLst>
        </pc:spChg>
        <pc:spChg chg="del mod ord">
          <ac:chgData name="Sarah Felder" userId="0c033463-d016-422b-9a20-4342101671e7" providerId="ADAL" clId="{A24F6D1F-28A5-4537-AB20-B823F79C6836}" dt="2022-05-05T13:38:02.363" v="635" actId="700"/>
          <ac:spMkLst>
            <pc:docMk/>
            <pc:sldMk cId="4192178289" sldId="1926"/>
            <ac:spMk id="4" creationId="{0173F63E-4C89-559E-11DD-A79021C33DEA}"/>
          </ac:spMkLst>
        </pc:spChg>
        <pc:spChg chg="add del mod ord">
          <ac:chgData name="Sarah Felder" userId="0c033463-d016-422b-9a20-4342101671e7" providerId="ADAL" clId="{A24F6D1F-28A5-4537-AB20-B823F79C6836}" dt="2022-05-05T13:38:06.985" v="636" actId="26606"/>
          <ac:spMkLst>
            <pc:docMk/>
            <pc:sldMk cId="4192178289" sldId="1926"/>
            <ac:spMk id="5" creationId="{0A061365-5AFA-3754-326D-BA668C6802A1}"/>
          </ac:spMkLst>
        </pc:spChg>
        <pc:spChg chg="add del mod ord">
          <ac:chgData name="Sarah Felder" userId="0c033463-d016-422b-9a20-4342101671e7" providerId="ADAL" clId="{A24F6D1F-28A5-4537-AB20-B823F79C6836}" dt="2022-05-05T13:38:06.985" v="636" actId="26606"/>
          <ac:spMkLst>
            <pc:docMk/>
            <pc:sldMk cId="4192178289" sldId="1926"/>
            <ac:spMk id="6" creationId="{460EE567-2238-C2C1-8AE1-0713F57DD94E}"/>
          </ac:spMkLst>
        </pc:spChg>
        <pc:spChg chg="add">
          <ac:chgData name="Sarah Felder" userId="0c033463-d016-422b-9a20-4342101671e7" providerId="ADAL" clId="{A24F6D1F-28A5-4537-AB20-B823F79C6836}" dt="2022-05-05T13:38:22.807" v="640" actId="26606"/>
          <ac:spMkLst>
            <pc:docMk/>
            <pc:sldMk cId="4192178289" sldId="1926"/>
            <ac:spMk id="13" creationId="{F3060C83-F051-4F0E-ABAD-AA0DFC48B218}"/>
          </ac:spMkLst>
        </pc:spChg>
        <pc:spChg chg="add">
          <ac:chgData name="Sarah Felder" userId="0c033463-d016-422b-9a20-4342101671e7" providerId="ADAL" clId="{A24F6D1F-28A5-4537-AB20-B823F79C6836}" dt="2022-05-05T13:38:22.807" v="640" actId="26606"/>
          <ac:spMkLst>
            <pc:docMk/>
            <pc:sldMk cId="4192178289" sldId="1926"/>
            <ac:spMk id="15" creationId="{83C98ABE-055B-441F-B07E-44F97F083C39}"/>
          </ac:spMkLst>
        </pc:spChg>
        <pc:spChg chg="add">
          <ac:chgData name="Sarah Felder" userId="0c033463-d016-422b-9a20-4342101671e7" providerId="ADAL" clId="{A24F6D1F-28A5-4537-AB20-B823F79C6836}" dt="2022-05-05T13:38:22.807" v="640" actId="26606"/>
          <ac:spMkLst>
            <pc:docMk/>
            <pc:sldMk cId="4192178289" sldId="1926"/>
            <ac:spMk id="17" creationId="{29FDB030-9B49-4CED-8CCD-4D99382388AC}"/>
          </ac:spMkLst>
        </pc:spChg>
        <pc:spChg chg="add">
          <ac:chgData name="Sarah Felder" userId="0c033463-d016-422b-9a20-4342101671e7" providerId="ADAL" clId="{A24F6D1F-28A5-4537-AB20-B823F79C6836}" dt="2022-05-05T13:38:22.807" v="640" actId="26606"/>
          <ac:spMkLst>
            <pc:docMk/>
            <pc:sldMk cId="4192178289" sldId="1926"/>
            <ac:spMk id="19" creationId="{3783CA14-24A1-485C-8B30-D6A5D87987AD}"/>
          </ac:spMkLst>
        </pc:spChg>
        <pc:spChg chg="add">
          <ac:chgData name="Sarah Felder" userId="0c033463-d016-422b-9a20-4342101671e7" providerId="ADAL" clId="{A24F6D1F-28A5-4537-AB20-B823F79C6836}" dt="2022-05-05T13:38:22.807" v="640" actId="26606"/>
          <ac:spMkLst>
            <pc:docMk/>
            <pc:sldMk cId="4192178289" sldId="1926"/>
            <ac:spMk id="21" creationId="{9A97C86A-04D6-40F7-AE84-31AB43E6A846}"/>
          </ac:spMkLst>
        </pc:spChg>
        <pc:spChg chg="add">
          <ac:chgData name="Sarah Felder" userId="0c033463-d016-422b-9a20-4342101671e7" providerId="ADAL" clId="{A24F6D1F-28A5-4537-AB20-B823F79C6836}" dt="2022-05-05T13:38:22.807" v="640" actId="26606"/>
          <ac:spMkLst>
            <pc:docMk/>
            <pc:sldMk cId="4192178289" sldId="1926"/>
            <ac:spMk id="23" creationId="{FF9F2414-84E8-453E-B1F3-389FDE8192D9}"/>
          </ac:spMkLst>
        </pc:spChg>
        <pc:spChg chg="add">
          <ac:chgData name="Sarah Felder" userId="0c033463-d016-422b-9a20-4342101671e7" providerId="ADAL" clId="{A24F6D1F-28A5-4537-AB20-B823F79C6836}" dt="2022-05-05T13:38:22.807" v="640" actId="26606"/>
          <ac:spMkLst>
            <pc:docMk/>
            <pc:sldMk cId="4192178289" sldId="1926"/>
            <ac:spMk id="25" creationId="{3ECA69A1-7536-43AC-85EF-C7106179F5ED}"/>
          </ac:spMkLst>
        </pc:spChg>
        <pc:picChg chg="add mod">
          <ac:chgData name="Sarah Felder" userId="0c033463-d016-422b-9a20-4342101671e7" providerId="ADAL" clId="{A24F6D1F-28A5-4537-AB20-B823F79C6836}" dt="2022-05-05T13:38:22.807" v="640" actId="26606"/>
          <ac:picMkLst>
            <pc:docMk/>
            <pc:sldMk cId="4192178289" sldId="1926"/>
            <ac:picMk id="8" creationId="{A68096EF-5E9B-9627-14D9-0355A78C5052}"/>
          </ac:picMkLst>
        </pc:picChg>
      </pc:sldChg>
      <pc:sldChg chg="addSp delSp modSp new add del mod setBg modClrScheme setClrOvrMap chgLayout">
        <pc:chgData name="Sarah Felder" userId="0c033463-d016-422b-9a20-4342101671e7" providerId="ADAL" clId="{A24F6D1F-28A5-4537-AB20-B823F79C6836}" dt="2022-05-05T13:51:51.082" v="679" actId="2696"/>
        <pc:sldMkLst>
          <pc:docMk/>
          <pc:sldMk cId="3730075551" sldId="1927"/>
        </pc:sldMkLst>
        <pc:spChg chg="del">
          <ac:chgData name="Sarah Felder" userId="0c033463-d016-422b-9a20-4342101671e7" providerId="ADAL" clId="{A24F6D1F-28A5-4537-AB20-B823F79C6836}" dt="2022-05-05T13:39:01.181" v="642" actId="700"/>
          <ac:spMkLst>
            <pc:docMk/>
            <pc:sldMk cId="3730075551" sldId="1927"/>
            <ac:spMk id="2" creationId="{D854D5C7-5C6E-FFF5-DBA1-A5E9A73DE08D}"/>
          </ac:spMkLst>
        </pc:spChg>
        <pc:spChg chg="del">
          <ac:chgData name="Sarah Felder" userId="0c033463-d016-422b-9a20-4342101671e7" providerId="ADAL" clId="{A24F6D1F-28A5-4537-AB20-B823F79C6836}" dt="2022-05-05T13:39:01.181" v="642" actId="700"/>
          <ac:spMkLst>
            <pc:docMk/>
            <pc:sldMk cId="3730075551" sldId="1927"/>
            <ac:spMk id="3" creationId="{EE43D57C-455B-ABDE-6686-39E60D999F14}"/>
          </ac:spMkLst>
        </pc:spChg>
        <pc:spChg chg="del">
          <ac:chgData name="Sarah Felder" userId="0c033463-d016-422b-9a20-4342101671e7" providerId="ADAL" clId="{A24F6D1F-28A5-4537-AB20-B823F79C6836}" dt="2022-05-05T13:39:01.181" v="642" actId="700"/>
          <ac:spMkLst>
            <pc:docMk/>
            <pc:sldMk cId="3730075551" sldId="1927"/>
            <ac:spMk id="4" creationId="{97C47105-6BA8-C82D-EBEA-5A1B26B03724}"/>
          </ac:spMkLst>
        </pc:spChg>
        <pc:spChg chg="add">
          <ac:chgData name="Sarah Felder" userId="0c033463-d016-422b-9a20-4342101671e7" providerId="ADAL" clId="{A24F6D1F-28A5-4537-AB20-B823F79C6836}" dt="2022-05-05T13:39:51.145" v="646" actId="26606"/>
          <ac:spMkLst>
            <pc:docMk/>
            <pc:sldMk cId="3730075551" sldId="1927"/>
            <ac:spMk id="11" creationId="{F3060C83-F051-4F0E-ABAD-AA0DFC48B218}"/>
          </ac:spMkLst>
        </pc:spChg>
        <pc:spChg chg="add">
          <ac:chgData name="Sarah Felder" userId="0c033463-d016-422b-9a20-4342101671e7" providerId="ADAL" clId="{A24F6D1F-28A5-4537-AB20-B823F79C6836}" dt="2022-05-05T13:39:51.145" v="646" actId="26606"/>
          <ac:spMkLst>
            <pc:docMk/>
            <pc:sldMk cId="3730075551" sldId="1927"/>
            <ac:spMk id="13" creationId="{83C98ABE-055B-441F-B07E-44F97F083C39}"/>
          </ac:spMkLst>
        </pc:spChg>
        <pc:spChg chg="add">
          <ac:chgData name="Sarah Felder" userId="0c033463-d016-422b-9a20-4342101671e7" providerId="ADAL" clId="{A24F6D1F-28A5-4537-AB20-B823F79C6836}" dt="2022-05-05T13:39:51.145" v="646" actId="26606"/>
          <ac:spMkLst>
            <pc:docMk/>
            <pc:sldMk cId="3730075551" sldId="1927"/>
            <ac:spMk id="15" creationId="{29FDB030-9B49-4CED-8CCD-4D99382388AC}"/>
          </ac:spMkLst>
        </pc:spChg>
        <pc:spChg chg="add">
          <ac:chgData name="Sarah Felder" userId="0c033463-d016-422b-9a20-4342101671e7" providerId="ADAL" clId="{A24F6D1F-28A5-4537-AB20-B823F79C6836}" dt="2022-05-05T13:39:51.145" v="646" actId="26606"/>
          <ac:spMkLst>
            <pc:docMk/>
            <pc:sldMk cId="3730075551" sldId="1927"/>
            <ac:spMk id="17" creationId="{3783CA14-24A1-485C-8B30-D6A5D87987AD}"/>
          </ac:spMkLst>
        </pc:spChg>
        <pc:spChg chg="add">
          <ac:chgData name="Sarah Felder" userId="0c033463-d016-422b-9a20-4342101671e7" providerId="ADAL" clId="{A24F6D1F-28A5-4537-AB20-B823F79C6836}" dt="2022-05-05T13:39:51.145" v="646" actId="26606"/>
          <ac:spMkLst>
            <pc:docMk/>
            <pc:sldMk cId="3730075551" sldId="1927"/>
            <ac:spMk id="19" creationId="{9A97C86A-04D6-40F7-AE84-31AB43E6A846}"/>
          </ac:spMkLst>
        </pc:spChg>
        <pc:spChg chg="add">
          <ac:chgData name="Sarah Felder" userId="0c033463-d016-422b-9a20-4342101671e7" providerId="ADAL" clId="{A24F6D1F-28A5-4537-AB20-B823F79C6836}" dt="2022-05-05T13:39:51.145" v="646" actId="26606"/>
          <ac:spMkLst>
            <pc:docMk/>
            <pc:sldMk cId="3730075551" sldId="1927"/>
            <ac:spMk id="21" creationId="{FF9F2414-84E8-453E-B1F3-389FDE8192D9}"/>
          </ac:spMkLst>
        </pc:spChg>
        <pc:spChg chg="add">
          <ac:chgData name="Sarah Felder" userId="0c033463-d016-422b-9a20-4342101671e7" providerId="ADAL" clId="{A24F6D1F-28A5-4537-AB20-B823F79C6836}" dt="2022-05-05T13:39:51.145" v="646" actId="26606"/>
          <ac:spMkLst>
            <pc:docMk/>
            <pc:sldMk cId="3730075551" sldId="1927"/>
            <ac:spMk id="23" creationId="{3ECA69A1-7536-43AC-85EF-C7106179F5ED}"/>
          </ac:spMkLst>
        </pc:spChg>
        <pc:picChg chg="add mod">
          <ac:chgData name="Sarah Felder" userId="0c033463-d016-422b-9a20-4342101671e7" providerId="ADAL" clId="{A24F6D1F-28A5-4537-AB20-B823F79C6836}" dt="2022-05-05T13:39:51.145" v="646" actId="26606"/>
          <ac:picMkLst>
            <pc:docMk/>
            <pc:sldMk cId="3730075551" sldId="1927"/>
            <ac:picMk id="6" creationId="{CEF74B2B-E1FF-F705-4F25-B474F83B2419}"/>
          </ac:picMkLst>
        </pc:picChg>
      </pc:sldChg>
      <pc:sldChg chg="addSp delSp modSp new mod modClrScheme chgLayout">
        <pc:chgData name="Sarah Felder" userId="0c033463-d016-422b-9a20-4342101671e7" providerId="ADAL" clId="{A24F6D1F-28A5-4537-AB20-B823F79C6836}" dt="2022-05-05T16:33:07.242" v="1391" actId="1076"/>
        <pc:sldMkLst>
          <pc:docMk/>
          <pc:sldMk cId="370843895" sldId="1928"/>
        </pc:sldMkLst>
        <pc:spChg chg="del mod ord">
          <ac:chgData name="Sarah Felder" userId="0c033463-d016-422b-9a20-4342101671e7" providerId="ADAL" clId="{A24F6D1F-28A5-4537-AB20-B823F79C6836}" dt="2022-05-05T15:30:49.452" v="876" actId="700"/>
          <ac:spMkLst>
            <pc:docMk/>
            <pc:sldMk cId="370843895" sldId="1928"/>
            <ac:spMk id="2" creationId="{473C645D-52CB-1A82-FC64-7542B89AB466}"/>
          </ac:spMkLst>
        </pc:spChg>
        <pc:spChg chg="del mod ord">
          <ac:chgData name="Sarah Felder" userId="0c033463-d016-422b-9a20-4342101671e7" providerId="ADAL" clId="{A24F6D1F-28A5-4537-AB20-B823F79C6836}" dt="2022-05-05T15:30:49.452" v="876" actId="700"/>
          <ac:spMkLst>
            <pc:docMk/>
            <pc:sldMk cId="370843895" sldId="1928"/>
            <ac:spMk id="3" creationId="{47D1E6FF-2ABA-F312-B56F-FC22DCFB7612}"/>
          </ac:spMkLst>
        </pc:spChg>
        <pc:spChg chg="add mod ord">
          <ac:chgData name="Sarah Felder" userId="0c033463-d016-422b-9a20-4342101671e7" providerId="ADAL" clId="{A24F6D1F-28A5-4537-AB20-B823F79C6836}" dt="2022-05-05T15:31:07.273" v="896" actId="122"/>
          <ac:spMkLst>
            <pc:docMk/>
            <pc:sldMk cId="370843895" sldId="1928"/>
            <ac:spMk id="4" creationId="{2B71B1E5-7B5F-B45B-6A9F-1F62223C0282}"/>
          </ac:spMkLst>
        </pc:spChg>
        <pc:spChg chg="add mod ord">
          <ac:chgData name="Sarah Felder" userId="0c033463-d016-422b-9a20-4342101671e7" providerId="ADAL" clId="{A24F6D1F-28A5-4537-AB20-B823F79C6836}" dt="2022-05-05T16:33:07.242" v="1391" actId="1076"/>
          <ac:spMkLst>
            <pc:docMk/>
            <pc:sldMk cId="370843895" sldId="1928"/>
            <ac:spMk id="5" creationId="{DBD8040B-4714-08F1-DD30-2BAFB38C993F}"/>
          </ac:spMkLst>
        </pc:spChg>
      </pc:sldChg>
      <pc:sldChg chg="modSp mod">
        <pc:chgData name="Sarah Felder" userId="0c033463-d016-422b-9a20-4342101671e7" providerId="ADAL" clId="{A24F6D1F-28A5-4537-AB20-B823F79C6836}" dt="2022-05-05T16:19:04.735" v="1358" actId="20577"/>
        <pc:sldMkLst>
          <pc:docMk/>
          <pc:sldMk cId="2973796242" sldId="1931"/>
        </pc:sldMkLst>
        <pc:spChg chg="mod">
          <ac:chgData name="Sarah Felder" userId="0c033463-d016-422b-9a20-4342101671e7" providerId="ADAL" clId="{A24F6D1F-28A5-4537-AB20-B823F79C6836}" dt="2022-05-05T16:19:04.735" v="1358" actId="20577"/>
          <ac:spMkLst>
            <pc:docMk/>
            <pc:sldMk cId="2973796242" sldId="1931"/>
            <ac:spMk id="4" creationId="{FD9E38B3-4686-8247-9625-49018D29F408}"/>
          </ac:spMkLst>
        </pc:spChg>
      </pc:sldChg>
      <pc:sldChg chg="modSp mod">
        <pc:chgData name="Sarah Felder" userId="0c033463-d016-422b-9a20-4342101671e7" providerId="ADAL" clId="{A24F6D1F-28A5-4537-AB20-B823F79C6836}" dt="2022-05-05T16:20:18.273" v="1362" actId="20577"/>
        <pc:sldMkLst>
          <pc:docMk/>
          <pc:sldMk cId="3202355018" sldId="1932"/>
        </pc:sldMkLst>
        <pc:spChg chg="mod">
          <ac:chgData name="Sarah Felder" userId="0c033463-d016-422b-9a20-4342101671e7" providerId="ADAL" clId="{A24F6D1F-28A5-4537-AB20-B823F79C6836}" dt="2022-05-05T16:20:18.273" v="1362" actId="20577"/>
          <ac:spMkLst>
            <pc:docMk/>
            <pc:sldMk cId="3202355018" sldId="1932"/>
            <ac:spMk id="4" creationId="{FD9E38B3-4686-8247-9625-49018D29F408}"/>
          </ac:spMkLst>
        </pc:spChg>
      </pc:sldChg>
    </pc:docChg>
  </pc:docChgLst>
  <pc:docChgLst>
    <pc:chgData name="Kynsington Cochran" userId="S::kcochran@spthb.org::d4d0ac1a-9838-4685-9553-5f40ce797a7f" providerId="AD" clId="Web-{BCB41E2A-4A34-3527-8C63-BFEA5E0856E8}"/>
    <pc:docChg chg="modSld">
      <pc:chgData name="Kynsington Cochran" userId="S::kcochran@spthb.org::d4d0ac1a-9838-4685-9553-5f40ce797a7f" providerId="AD" clId="Web-{BCB41E2A-4A34-3527-8C63-BFEA5E0856E8}" dt="2022-10-18T18:40:51.622" v="8" actId="20577"/>
      <pc:docMkLst>
        <pc:docMk/>
      </pc:docMkLst>
      <pc:sldChg chg="delSp modSp">
        <pc:chgData name="Kynsington Cochran" userId="S::kcochran@spthb.org::d4d0ac1a-9838-4685-9553-5f40ce797a7f" providerId="AD" clId="Web-{BCB41E2A-4A34-3527-8C63-BFEA5E0856E8}" dt="2022-10-18T18:40:51.622" v="8" actId="20577"/>
        <pc:sldMkLst>
          <pc:docMk/>
          <pc:sldMk cId="840366202" sldId="1875"/>
        </pc:sldMkLst>
        <pc:spChg chg="mod">
          <ac:chgData name="Kynsington Cochran" userId="S::kcochran@spthb.org::d4d0ac1a-9838-4685-9553-5f40ce797a7f" providerId="AD" clId="Web-{BCB41E2A-4A34-3527-8C63-BFEA5E0856E8}" dt="2022-10-18T18:40:51.622" v="8" actId="20577"/>
          <ac:spMkLst>
            <pc:docMk/>
            <pc:sldMk cId="840366202" sldId="1875"/>
            <ac:spMk id="5" creationId="{BED9C3B6-7799-43D0-9046-47A9BCE6054C}"/>
          </ac:spMkLst>
        </pc:spChg>
        <pc:picChg chg="mod">
          <ac:chgData name="Kynsington Cochran" userId="S::kcochran@spthb.org::d4d0ac1a-9838-4685-9553-5f40ce797a7f" providerId="AD" clId="Web-{BCB41E2A-4A34-3527-8C63-BFEA5E0856E8}" dt="2022-10-18T18:40:40.653" v="4" actId="1076"/>
          <ac:picMkLst>
            <pc:docMk/>
            <pc:sldMk cId="840366202" sldId="1875"/>
            <ac:picMk id="8" creationId="{842280C9-843B-45E0-9F26-E69B55DB2FC5}"/>
          </ac:picMkLst>
        </pc:picChg>
        <pc:picChg chg="del">
          <ac:chgData name="Kynsington Cochran" userId="S::kcochran@spthb.org::d4d0ac1a-9838-4685-9553-5f40ce797a7f" providerId="AD" clId="Web-{BCB41E2A-4A34-3527-8C63-BFEA5E0856E8}" dt="2022-10-18T18:40:29.043" v="0"/>
          <ac:picMkLst>
            <pc:docMk/>
            <pc:sldMk cId="840366202" sldId="1875"/>
            <ac:picMk id="14" creationId="{4FD83542-7ACB-4B2E-8F4B-89D0AB0C9030}"/>
          </ac:picMkLst>
        </pc:picChg>
        <pc:picChg chg="mod">
          <ac:chgData name="Kynsington Cochran" userId="S::kcochran@spthb.org::d4d0ac1a-9838-4685-9553-5f40ce797a7f" providerId="AD" clId="Web-{BCB41E2A-4A34-3527-8C63-BFEA5E0856E8}" dt="2022-10-18T18:40:37.559" v="3" actId="1076"/>
          <ac:picMkLst>
            <pc:docMk/>
            <pc:sldMk cId="840366202" sldId="1875"/>
            <ac:picMk id="25" creationId="{3AEA7802-66E4-49C7-AE30-6F7515986CEF}"/>
          </ac:picMkLst>
        </pc:picChg>
      </pc:sldChg>
    </pc:docChg>
  </pc:docChgLst>
</pc:chgInfo>
</file>

<file path=ppt/comments/modernComment_749_F6FFCE45.xml><?xml version="1.0" encoding="utf-8"?>
<p188:cmLst xmlns:a="http://schemas.openxmlformats.org/drawingml/2006/main" xmlns:r="http://schemas.openxmlformats.org/officeDocument/2006/relationships" xmlns:p188="http://schemas.microsoft.com/office/powerpoint/2018/8/main">
  <p188:cm id="{61BE1678-A7D2-4947-8D96-64BE21A978E9}" authorId="{75272771-470E-C0F2-1E3B-9755FEBC2F25}" status="resolved" created="2022-05-02T15:03:04.713" complete="100000">
    <ac:txMkLst xmlns:ac="http://schemas.microsoft.com/office/drawing/2013/main/command">
      <pc:docMk xmlns:pc="http://schemas.microsoft.com/office/powerpoint/2013/main/command"/>
      <pc:sldMk xmlns:pc="http://schemas.microsoft.com/office/powerpoint/2013/main/command" cId="4143959621" sldId="1865"/>
      <ac:spMk id="2" creationId="{F3EA8A48-57B8-480B-912A-B017D739B4D0}"/>
      <ac:txMk cp="41">
        <ac:context len="43" hash="1729719843"/>
      </ac:txMk>
    </ac:txMkLst>
    <p188:pos x="10220325" y="142875"/>
    <p188:txBody>
      <a:bodyPr/>
      <a:lstStyle/>
      <a:p>
        <a:r>
          <a:rPr lang="en-US"/>
          <a:t>Program</a:t>
        </a:r>
      </a:p>
    </p188:txBody>
  </p188:cm>
</p188:cmLst>
</file>

<file path=ppt/comments/modernComment_74B_C4BA1DC8.xml><?xml version="1.0" encoding="utf-8"?>
<p188:cmLst xmlns:a="http://schemas.openxmlformats.org/drawingml/2006/main" xmlns:r="http://schemas.openxmlformats.org/officeDocument/2006/relationships" xmlns:p188="http://schemas.microsoft.com/office/powerpoint/2018/8/main">
  <p188:cm id="{7B2727D0-69F2-4A14-B158-23ABEE04359C}" authorId="{75272771-470E-C0F2-1E3B-9755FEBC2F25}" status="resolved" created="2022-05-02T15:08:59.907" complete="100000">
    <ac:deMkLst xmlns:ac="http://schemas.microsoft.com/office/drawing/2013/main/command">
      <pc:docMk xmlns:pc="http://schemas.microsoft.com/office/powerpoint/2013/main/command"/>
      <pc:sldMk xmlns:pc="http://schemas.microsoft.com/office/powerpoint/2013/main/command" cId="3300531656" sldId="1867"/>
      <ac:spMk id="6" creationId="{C6D6C2A4-B1DC-479D-AE44-3D135CC6D540}"/>
    </ac:deMkLst>
    <p188:txBody>
      <a:bodyPr/>
      <a:lstStyle/>
      <a:p>
        <a:r>
          <a:rPr lang="en-US"/>
          <a:t>adjust formatting here</a:t>
        </a:r>
      </a:p>
    </p188:txBody>
  </p188:cm>
</p188:cmLst>
</file>

<file path=ppt/comments/modernComment_74C_5901C474.xml><?xml version="1.0" encoding="utf-8"?>
<p188:cmLst xmlns:a="http://schemas.openxmlformats.org/drawingml/2006/main" xmlns:r="http://schemas.openxmlformats.org/officeDocument/2006/relationships" xmlns:p188="http://schemas.microsoft.com/office/powerpoint/2018/8/main">
  <p188:cm id="{23F39DE5-D26D-40AC-976E-9059BA18D3C5}" authorId="{75272771-470E-C0F2-1E3B-9755FEBC2F25}" status="resolved" created="2022-05-02T15:11:39.823" complete="100000">
    <ac:deMkLst xmlns:ac="http://schemas.microsoft.com/office/drawing/2013/main/command">
      <pc:docMk xmlns:pc="http://schemas.microsoft.com/office/powerpoint/2013/main/command"/>
      <pc:sldMk xmlns:pc="http://schemas.microsoft.com/office/powerpoint/2013/main/command" cId="1493288052" sldId="1868"/>
      <ac:spMk id="19" creationId="{96A9449E-460A-426F-99CD-0AB56C1A1065}"/>
    </ac:deMkLst>
    <p188:txBody>
      <a:bodyPr/>
      <a:lstStyle/>
      <a:p>
        <a:r>
          <a:rPr lang="en-US"/>
          <a:t>Do you know if NPAIHB are developing their own CHAM? I remember Alaska saying they were working on potentially monetizing it to see to other region for adaption? Just a thought as I am sure it will come 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Segoe UI" panose="020B0502040204020203" pitchFamily="34" charset="0"/>
              </a:defRPr>
            </a:lvl1pPr>
          </a:lstStyle>
          <a:p>
            <a:pPr>
              <a:defRPr/>
            </a:pPr>
            <a:endParaRPr lang="en-US"/>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Segoe UI" panose="020B0502040204020203" pitchFamily="34" charset="0"/>
              </a:defRPr>
            </a:lvl1pPr>
          </a:lstStyle>
          <a:p>
            <a:pPr>
              <a:defRPr/>
            </a:pPr>
            <a:endParaRPr lang="en-US"/>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Segoe UI" panose="020B0502040204020203" pitchFamily="34" charset="0"/>
              </a:defRPr>
            </a:lvl1pPr>
          </a:lstStyle>
          <a:p>
            <a:pPr>
              <a:defRPr/>
            </a:pPr>
            <a:endParaRPr lang="en-US"/>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6DEB7EE2-04A2-4FB2-9625-C9C73AC4D32F}"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1</a:t>
            </a:fld>
            <a:endParaRPr lang="en-US" altLang="en-US">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26</a:t>
            </a:fld>
            <a:endParaRPr lang="en-US" altLang="en-US"/>
          </a:p>
        </p:txBody>
      </p:sp>
    </p:spTree>
    <p:extLst>
      <p:ext uri="{BB962C8B-B14F-4D97-AF65-F5344CB8AC3E}">
        <p14:creationId xmlns:p14="http://schemas.microsoft.com/office/powerpoint/2010/main" val="173138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30</a:t>
            </a:fld>
            <a:endParaRPr lang="en-US" altLang="en-US"/>
          </a:p>
        </p:txBody>
      </p:sp>
    </p:spTree>
    <p:extLst>
      <p:ext uri="{BB962C8B-B14F-4D97-AF65-F5344CB8AC3E}">
        <p14:creationId xmlns:p14="http://schemas.microsoft.com/office/powerpoint/2010/main" val="174535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35</a:t>
            </a:fld>
            <a:endParaRPr lang="en-US" altLang="en-US">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73773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37</a:t>
            </a:fld>
            <a:endParaRPr lang="en-US" altLang="en-US"/>
          </a:p>
        </p:txBody>
      </p:sp>
    </p:spTree>
    <p:extLst>
      <p:ext uri="{BB962C8B-B14F-4D97-AF65-F5344CB8AC3E}">
        <p14:creationId xmlns:p14="http://schemas.microsoft.com/office/powerpoint/2010/main" val="354282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99357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842302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842D7-C728-4EBD-982B-B8BE79E4DBBE}" type="slidenum">
              <a:rPr kumimoji="0" lang="en-US" alt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823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50</a:t>
            </a:fld>
            <a:endParaRPr lang="en-US" altLang="en-US"/>
          </a:p>
        </p:txBody>
      </p:sp>
    </p:spTree>
    <p:extLst>
      <p:ext uri="{BB962C8B-B14F-4D97-AF65-F5344CB8AC3E}">
        <p14:creationId xmlns:p14="http://schemas.microsoft.com/office/powerpoint/2010/main" val="1214378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617556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Segoe UI" panose="020B05020402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27562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a:p>
        </p:txBody>
      </p:sp>
    </p:spTree>
    <p:extLst>
      <p:ext uri="{BB962C8B-B14F-4D97-AF65-F5344CB8AC3E}">
        <p14:creationId xmlns:p14="http://schemas.microsoft.com/office/powerpoint/2010/main" val="3709469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61</a:t>
            </a:fld>
            <a:endParaRPr lang="en-US" altLang="en-US"/>
          </a:p>
        </p:txBody>
      </p:sp>
    </p:spTree>
    <p:extLst>
      <p:ext uri="{BB962C8B-B14F-4D97-AF65-F5344CB8AC3E}">
        <p14:creationId xmlns:p14="http://schemas.microsoft.com/office/powerpoint/2010/main" val="1065450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62</a:t>
            </a:fld>
            <a:endParaRPr lang="en-US" altLang="en-US"/>
          </a:p>
        </p:txBody>
      </p:sp>
    </p:spTree>
    <p:extLst>
      <p:ext uri="{BB962C8B-B14F-4D97-AF65-F5344CB8AC3E}">
        <p14:creationId xmlns:p14="http://schemas.microsoft.com/office/powerpoint/2010/main" val="37968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a:p>
        </p:txBody>
      </p:sp>
    </p:spTree>
    <p:extLst>
      <p:ext uri="{BB962C8B-B14F-4D97-AF65-F5344CB8AC3E}">
        <p14:creationId xmlns:p14="http://schemas.microsoft.com/office/powerpoint/2010/main" val="409528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10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a:p>
        </p:txBody>
      </p:sp>
    </p:spTree>
    <p:extLst>
      <p:ext uri="{BB962C8B-B14F-4D97-AF65-F5344CB8AC3E}">
        <p14:creationId xmlns:p14="http://schemas.microsoft.com/office/powerpoint/2010/main" val="402321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a:p>
        </p:txBody>
      </p:sp>
    </p:spTree>
    <p:extLst>
      <p:ext uri="{BB962C8B-B14F-4D97-AF65-F5344CB8AC3E}">
        <p14:creationId xmlns:p14="http://schemas.microsoft.com/office/powerpoint/2010/main" val="138341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a:p>
        </p:txBody>
      </p:sp>
    </p:spTree>
    <p:extLst>
      <p:ext uri="{BB962C8B-B14F-4D97-AF65-F5344CB8AC3E}">
        <p14:creationId xmlns:p14="http://schemas.microsoft.com/office/powerpoint/2010/main" val="163227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19</a:t>
            </a:fld>
            <a:endParaRPr lang="en-US" altLang="en-US"/>
          </a:p>
        </p:txBody>
      </p:sp>
    </p:spTree>
    <p:extLst>
      <p:ext uri="{BB962C8B-B14F-4D97-AF65-F5344CB8AC3E}">
        <p14:creationId xmlns:p14="http://schemas.microsoft.com/office/powerpoint/2010/main" val="2008586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F3386FAC-ADFA-41EF-9C49-66952E35CA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16198" cy="6858000"/>
          </a:xfrm>
          <a:prstGeom prst="rect">
            <a:avLst/>
          </a:prstGeom>
        </p:spPr>
      </p:pic>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a:p>
        </p:txBody>
      </p:sp>
    </p:spTree>
    <p:extLst>
      <p:ext uri="{BB962C8B-B14F-4D97-AF65-F5344CB8AC3E}">
        <p14:creationId xmlns:p14="http://schemas.microsoft.com/office/powerpoint/2010/main" val="4137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E9914566-E790-44E9-BF0F-0D38A423F9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891853E6-9C06-4DC2-B8A4-681C3D34BE75}"/>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a:t>Click to edit Master text styles</a:t>
            </a:r>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0AFCE-F48A-4C35-9245-AFC319274E50}"/>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a:t>Click to edit Master text styles</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9" name="Picture Placeholder 13" descr="Picture placeholder">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2">
              <a:lumMod val="75000"/>
            </a:schemeClr>
          </a:solidFill>
        </p:spPr>
        <p:txBody>
          <a:bodyPr>
            <a:normAutofit/>
          </a:bodyPr>
          <a:lstStyle>
            <a:lvl1pPr>
              <a:buNone/>
              <a:defRPr sz="1800"/>
            </a:lvl1pPr>
          </a:lstStyle>
          <a:p>
            <a:r>
              <a:rPr lang="en-US"/>
              <a:t>Click icon to add picture</a:t>
            </a:r>
          </a:p>
        </p:txBody>
      </p:sp>
      <p:sp>
        <p:nvSpPr>
          <p:cNvPr id="8" name="Picture Placeholder 13" descr="Picture placeholder">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2">
              <a:lumMod val="75000"/>
            </a:schemeClr>
          </a:solidFill>
        </p:spPr>
        <p:txBody>
          <a:bodyPr>
            <a:normAutofit/>
          </a:bodyPr>
          <a:lstStyle>
            <a:lvl1pPr>
              <a:buNone/>
              <a:defRPr sz="1800"/>
            </a:lvl1pPr>
          </a:lstStyle>
          <a:p>
            <a:r>
              <a:rPr lang="en-US"/>
              <a:t>Click icon to add picture</a:t>
            </a:r>
          </a:p>
        </p:txBody>
      </p:sp>
      <p:pic>
        <p:nvPicPr>
          <p:cNvPr id="3" name="Picture 2" descr="Chart, background pattern&#10;&#10;Description automatically generated">
            <a:extLst>
              <a:ext uri="{FF2B5EF4-FFF2-40B4-BE49-F238E27FC236}">
                <a16:creationId xmlns:a16="http://schemas.microsoft.com/office/drawing/2014/main" id="{B4F28166-FA93-42F3-90D5-A5BBE10D86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A82FA-1F05-4BAB-8768-A4575B1AEA6A}"/>
              </a:ext>
            </a:extLst>
          </p:cNvPr>
          <p:cNvSpPr>
            <a:spLocks noGrp="1"/>
          </p:cNvSpPr>
          <p:nvPr>
            <p:ph type="title" hasCustomPrompt="1"/>
          </p:nvPr>
        </p:nvSpPr>
        <p:spPr>
          <a:xfrm>
            <a:off x="762000" y="715961"/>
            <a:ext cx="6477000" cy="1189038"/>
          </a:xfrm>
        </p:spPr>
        <p:txBody>
          <a:bodyPr vert="horz" lIns="91440" tIns="45720" rIns="91440" bIns="45720" rtlCol="0" anchor="t">
            <a:normAutofit/>
          </a:bodyPr>
          <a:lstStyle>
            <a:lvl1pPr>
              <a:defRPr lang="en-US" sz="4000" b="1">
                <a:solidFill>
                  <a:schemeClr val="accent2"/>
                </a:solidFill>
                <a:ea typeface="+mn-ea"/>
                <a:cs typeface="+mn-cs"/>
              </a:defRPr>
            </a:lvl1pPr>
          </a:lstStyle>
          <a:p>
            <a:pPr marL="0" lvl="0" indent="0">
              <a:spcBef>
                <a:spcPts val="1000"/>
              </a:spcBef>
              <a:buFont typeface="Arial" panose="020B0604020202020204" pitchFamily="34" charset="0"/>
            </a:pPr>
            <a:r>
              <a:rPr lang="en-US"/>
              <a:t>Click to edit Master text styles</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a:buNone/>
              <a:defRPr sz="2000" b="1">
                <a:solidFill>
                  <a:schemeClr val="accent6">
                    <a:lumMod val="50000"/>
                  </a:schemeClr>
                </a:solidFill>
              </a:defRPr>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pic>
        <p:nvPicPr>
          <p:cNvPr id="2" name="Picture 1" descr="Chart, background pattern&#10;&#10;Description automatically generated">
            <a:extLst>
              <a:ext uri="{FF2B5EF4-FFF2-40B4-BE49-F238E27FC236}">
                <a16:creationId xmlns:a16="http://schemas.microsoft.com/office/drawing/2014/main" id="{570FCE13-E0EE-4C5A-BDB0-04E8FE4D2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721600" y="-8164"/>
            <a:ext cx="4470400" cy="6877050"/>
          </a:xfrm>
          <a:prstGeom prst="rect">
            <a:avLst/>
          </a:prstGeom>
        </p:spPr>
      </p:pic>
    </p:spTree>
    <p:extLst>
      <p:ext uri="{BB962C8B-B14F-4D97-AF65-F5344CB8AC3E}">
        <p14:creationId xmlns:p14="http://schemas.microsoft.com/office/powerpoint/2010/main" val="172072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D02F07F5-7B28-4FAB-AE64-9567EE73DE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394" y="-14514"/>
            <a:ext cx="4470400" cy="6877050"/>
          </a:xfrm>
          <a:prstGeom prst="rect">
            <a:avLst/>
          </a:prstGeom>
        </p:spPr>
      </p:pic>
      <p:sp>
        <p:nvSpPr>
          <p:cNvPr id="2" name="Title 1">
            <a:extLst>
              <a:ext uri="{FF2B5EF4-FFF2-40B4-BE49-F238E27FC236}">
                <a16:creationId xmlns:a16="http://schemas.microsoft.com/office/drawing/2014/main" id="{13E3504F-F7AC-4961-8027-04414EA28A76}"/>
              </a:ext>
            </a:extLst>
          </p:cNvPr>
          <p:cNvSpPr>
            <a:spLocks noGrp="1"/>
          </p:cNvSpPr>
          <p:nvPr>
            <p:ph type="title"/>
          </p:nvPr>
        </p:nvSpPr>
        <p:spPr>
          <a:xfrm>
            <a:off x="5199742" y="715961"/>
            <a:ext cx="6477000" cy="1189037"/>
          </a:xfrm>
        </p:spPr>
        <p:txBody>
          <a:bodyPr vert="horz" lIns="91440" tIns="45720" rIns="91440" bIns="45720" rtlCol="0" anchor="t">
            <a:normAutofit/>
          </a:bodyPr>
          <a:lstStyle>
            <a:lvl1pPr>
              <a:defRPr lang="en-US" sz="4000" b="1" i="0" cap="none" spc="-50" baseline="0">
                <a:ln w="3175">
                  <a:noFill/>
                </a:ln>
                <a:solidFill>
                  <a:schemeClr val="accent2"/>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a:buNone/>
              <a:defRPr sz="2000" b="1">
                <a:solidFill>
                  <a:schemeClr val="accent6">
                    <a:lumMod val="50000"/>
                  </a:schemeClr>
                </a:solidFill>
              </a:defRPr>
            </a:lvl1pPr>
            <a:lvl2pPr marL="283464" indent="-283464">
              <a:spcBef>
                <a:spcPts val="1900"/>
              </a:spcBef>
              <a:defRPr lang="en-US" sz="1800" kern="1200" dirty="0">
                <a:solidFill>
                  <a:schemeClr val="bg1"/>
                </a:solidFill>
                <a:latin typeface="+mn-lt"/>
                <a:ea typeface="+mn-ea"/>
                <a:cs typeface="+mn-cs"/>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028401E1-3B09-44F5-B61D-E811BC24E22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a:t>Click to edit Master text styles</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F2674189-311A-4AD6-ACED-1AF3864279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no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75AA916B-1CCB-46CB-9D3B-BAF329AD0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a:t>Click to edit Master text styles</a:t>
            </a:r>
          </a:p>
        </p:txBody>
      </p:sp>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16" name="Picture Placeholder 15" descr="Picture placeholder">
            <a:extLst>
              <a:ext uri="{FF2B5EF4-FFF2-40B4-BE49-F238E27FC236}">
                <a16:creationId xmlns:a16="http://schemas.microsoft.com/office/drawing/2014/main" id="{FE42B32E-80DC-4AC0-B306-CE8E5CCD934F}"/>
              </a:ext>
            </a:extLst>
          </p:cNvPr>
          <p:cNvSpPr>
            <a:spLocks noGrp="1"/>
          </p:cNvSpPr>
          <p:nvPr>
            <p:ph type="pic" sz="quarter" idx="14"/>
          </p:nvPr>
        </p:nvSpPr>
        <p:spPr>
          <a:xfrm>
            <a:off x="2024063" y="3232150"/>
            <a:ext cx="1308100" cy="1309688"/>
          </a:xfrm>
          <a:solidFill>
            <a:schemeClr val="accent1">
              <a:lumMod val="90000"/>
            </a:schemeClr>
          </a:solidFill>
        </p:spPr>
        <p:txBody>
          <a:bodyPr>
            <a:normAutofit/>
          </a:bodyPr>
          <a:lstStyle>
            <a:lvl1pPr>
              <a:buNone/>
              <a:defRPr sz="1200"/>
            </a:lvl1pPr>
          </a:lstStyle>
          <a:p>
            <a:r>
              <a:rPr lang="en-US"/>
              <a:t>Click icon to add picture</a:t>
            </a:r>
          </a:p>
        </p:txBody>
      </p:sp>
      <p:sp>
        <p:nvSpPr>
          <p:cNvPr id="22" name="Text Placeholder 21">
            <a:extLst>
              <a:ext uri="{FF2B5EF4-FFF2-40B4-BE49-F238E27FC236}">
                <a16:creationId xmlns:a16="http://schemas.microsoft.com/office/drawing/2014/main" id="{CC31B5EA-A920-4B2A-8F05-3C688980E26F}"/>
              </a:ext>
            </a:extLst>
          </p:cNvPr>
          <p:cNvSpPr>
            <a:spLocks noGrp="1"/>
          </p:cNvSpPr>
          <p:nvPr>
            <p:ph type="body" sz="quarter" idx="17"/>
          </p:nvPr>
        </p:nvSpPr>
        <p:spPr>
          <a:xfrm>
            <a:off x="1223963"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0" name="Picture Placeholder 15" descr="Picture placeholder">
            <a:extLst>
              <a:ext uri="{FF2B5EF4-FFF2-40B4-BE49-F238E27FC236}">
                <a16:creationId xmlns:a16="http://schemas.microsoft.com/office/drawing/2014/main" id="{A4E97807-A99D-4012-BE47-7B3C54B502FA}"/>
              </a:ext>
            </a:extLst>
          </p:cNvPr>
          <p:cNvSpPr>
            <a:spLocks noGrp="1"/>
          </p:cNvSpPr>
          <p:nvPr>
            <p:ph type="pic" sz="quarter" idx="15"/>
          </p:nvPr>
        </p:nvSpPr>
        <p:spPr>
          <a:xfrm>
            <a:off x="5442311" y="3248540"/>
            <a:ext cx="1308100" cy="1309688"/>
          </a:xfrm>
          <a:solidFill>
            <a:schemeClr val="accent1">
              <a:lumMod val="90000"/>
            </a:schemeClr>
          </a:solidFill>
        </p:spPr>
        <p:txBody>
          <a:bodyPr>
            <a:normAutofit/>
          </a:bodyPr>
          <a:lstStyle>
            <a:lvl1pPr>
              <a:buNone/>
              <a:defRPr sz="1200"/>
            </a:lvl1pPr>
          </a:lstStyle>
          <a:p>
            <a:r>
              <a:rPr lang="en-US"/>
              <a:t>Click icon to add picture</a:t>
            </a:r>
          </a:p>
        </p:txBody>
      </p:sp>
      <p:sp>
        <p:nvSpPr>
          <p:cNvPr id="23" name="Text Placeholder 21">
            <a:extLst>
              <a:ext uri="{FF2B5EF4-FFF2-40B4-BE49-F238E27FC236}">
                <a16:creationId xmlns:a16="http://schemas.microsoft.com/office/drawing/2014/main" id="{C073AF55-A66A-4112-A82D-E09A3D14EDBE}"/>
              </a:ext>
            </a:extLst>
          </p:cNvPr>
          <p:cNvSpPr>
            <a:spLocks noGrp="1"/>
          </p:cNvSpPr>
          <p:nvPr>
            <p:ph type="body" sz="quarter" idx="18"/>
          </p:nvPr>
        </p:nvSpPr>
        <p:spPr>
          <a:xfrm>
            <a:off x="4641850"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1" name="Picture Placeholder 15" descr="Picture placeholder">
            <a:extLst>
              <a:ext uri="{FF2B5EF4-FFF2-40B4-BE49-F238E27FC236}">
                <a16:creationId xmlns:a16="http://schemas.microsoft.com/office/drawing/2014/main" id="{31025974-D850-4FC0-B6B0-BBF7DFCE1ECE}"/>
              </a:ext>
            </a:extLst>
          </p:cNvPr>
          <p:cNvSpPr>
            <a:spLocks noGrp="1"/>
          </p:cNvSpPr>
          <p:nvPr>
            <p:ph type="pic" sz="quarter" idx="16"/>
          </p:nvPr>
        </p:nvSpPr>
        <p:spPr>
          <a:xfrm>
            <a:off x="8859074" y="3232150"/>
            <a:ext cx="1308100" cy="1309688"/>
          </a:xfrm>
          <a:solidFill>
            <a:schemeClr val="accent1">
              <a:lumMod val="90000"/>
            </a:schemeClr>
          </a:solidFill>
        </p:spPr>
        <p:txBody>
          <a:bodyPr>
            <a:normAutofit/>
          </a:bodyPr>
          <a:lstStyle>
            <a:lvl1pPr>
              <a:buNone/>
              <a:defRPr sz="1200"/>
            </a:lvl1pPr>
          </a:lstStyle>
          <a:p>
            <a:r>
              <a:rPr lang="en-US"/>
              <a:t>Click icon to add picture</a:t>
            </a:r>
          </a:p>
        </p:txBody>
      </p:sp>
      <p:sp>
        <p:nvSpPr>
          <p:cNvPr id="24" name="Text Placeholder 21">
            <a:extLst>
              <a:ext uri="{FF2B5EF4-FFF2-40B4-BE49-F238E27FC236}">
                <a16:creationId xmlns:a16="http://schemas.microsoft.com/office/drawing/2014/main" id="{CBC8787E-EB24-4D42-8555-6C6C11DD51B3}"/>
              </a:ext>
            </a:extLst>
          </p:cNvPr>
          <p:cNvSpPr>
            <a:spLocks noGrp="1"/>
          </p:cNvSpPr>
          <p:nvPr>
            <p:ph type="body" sz="quarter" idx="19"/>
          </p:nvPr>
        </p:nvSpPr>
        <p:spPr>
          <a:xfrm>
            <a:off x="8059737"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4229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364696-E1F3-49EF-AEC8-730A16D9A23F}" type="datetimeFigureOut">
              <a:rPr lang="en-US" altLang="en-US" smtClean="0"/>
              <a:pPr/>
              <a:t>1/11/2024</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8402A1B0-4691-41D9-84E0-69D594EAA3FE}" type="slidenum">
              <a:rPr lang="en-US" altLang="en-US" smtClean="0"/>
              <a:pPr/>
              <a:t>‹#›</a:t>
            </a:fld>
            <a:endParaRPr lang="en-US" altLang="en-US"/>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690" r:id="rId7"/>
    <p:sldLayoutId id="2147483704" r:id="rId8"/>
    <p:sldLayoutId id="2147483691" r:id="rId9"/>
    <p:sldLayoutId id="214748369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49_F6FFCE4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74B_C4BA1DC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74C_5901C47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8" Type="http://schemas.openxmlformats.org/officeDocument/2006/relationships/hyperlink" Target="https://ihs.cosocloud.com/p3c2z9psoa00/" TargetMode="External"/><Relationship Id="rId3" Type="http://schemas.openxmlformats.org/officeDocument/2006/relationships/hyperlink" Target="https://www.ihs.gov/chap/" TargetMode="External"/><Relationship Id="rId7" Type="http://schemas.openxmlformats.org/officeDocument/2006/relationships/hyperlink" Target="https://ihs.cosocloud.com/pdcq0io5mi0z/"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ihs.cosocloud.com/pb526qkw7vx0/" TargetMode="External"/><Relationship Id="rId5" Type="http://schemas.openxmlformats.org/officeDocument/2006/relationships/hyperlink" Target="https://ihs.cosocloud.com/px4i3z7buo55/" TargetMode="External"/><Relationship Id="rId10" Type="http://schemas.openxmlformats.org/officeDocument/2006/relationships/hyperlink" Target="https://www.ihs.gov/ihm/circulars/2018/community-health-aide-program-tribal-advisory-group-charter/" TargetMode="External"/><Relationship Id="rId4" Type="http://schemas.openxmlformats.org/officeDocument/2006/relationships/hyperlink" Target="https://www.ihs.gov/chap/communityed/" TargetMode="External"/><Relationship Id="rId9" Type="http://schemas.openxmlformats.org/officeDocument/2006/relationships/hyperlink" Target="https://www.ihs.gov/ihm/circulars/2020/community-health-aide-progra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kchap.or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tchpp.org/" TargetMode="External"/><Relationship Id="rId5" Type="http://schemas.openxmlformats.org/officeDocument/2006/relationships/hyperlink" Target="https://www.npaihb.org/" TargetMode="External"/><Relationship Id="rId4" Type="http://schemas.openxmlformats.org/officeDocument/2006/relationships/hyperlink" Target="https://www.anthc.org/"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4604446" y="2114755"/>
            <a:ext cx="5156200" cy="1117600"/>
          </a:xfrm>
        </p:spPr>
        <p:txBody>
          <a:bodyPr anchor="ctr">
            <a:noAutofit/>
          </a:bodyPr>
          <a:lstStyle/>
          <a:p>
            <a:r>
              <a:rPr lang="en-US" altLang="en-US" sz="6000" b="1">
                <a:solidFill>
                  <a:srgbClr val="8D2124"/>
                </a:solidFill>
              </a:rPr>
              <a:t>Community Health Aide Program</a:t>
            </a:r>
            <a:endParaRPr lang="en-US" altLang="en-US" sz="6000" b="1">
              <a:solidFill>
                <a:srgbClr val="8D2124"/>
              </a:solidFill>
              <a:latin typeface="+mn-lt"/>
            </a:endParaRPr>
          </a:p>
        </p:txBody>
      </p:sp>
      <p:pic>
        <p:nvPicPr>
          <p:cNvPr id="7" name="Picture 6">
            <a:extLst>
              <a:ext uri="{FF2B5EF4-FFF2-40B4-BE49-F238E27FC236}">
                <a16:creationId xmlns:a16="http://schemas.microsoft.com/office/drawing/2014/main" id="{AD7A8AF1-BB00-4860-A366-E5616285CFAE}"/>
              </a:ext>
            </a:extLst>
          </p:cNvPr>
          <p:cNvPicPr>
            <a:picLocks noChangeAspect="1"/>
          </p:cNvPicPr>
          <p:nvPr/>
        </p:nvPicPr>
        <p:blipFill>
          <a:blip r:embed="rId3">
            <a:biLevel thresh="50000"/>
          </a:blip>
          <a:stretch>
            <a:fillRect/>
          </a:stretch>
        </p:blipFill>
        <p:spPr>
          <a:xfrm>
            <a:off x="7880586" y="4242182"/>
            <a:ext cx="4160108" cy="3211550"/>
          </a:xfrm>
          <a:prstGeom prst="rect">
            <a:avLst/>
          </a:prstGeom>
        </p:spPr>
      </p:pic>
    </p:spTree>
    <p:extLst>
      <p:ext uri="{BB962C8B-B14F-4D97-AF65-F5344CB8AC3E}">
        <p14:creationId xmlns:p14="http://schemas.microsoft.com/office/powerpoint/2010/main" val="154326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882750" y="578558"/>
            <a:ext cx="9141397" cy="615553"/>
          </a:xfrm>
        </p:spPr>
        <p:txBody>
          <a:bodyPr/>
          <a:lstStyle/>
          <a:p>
            <a:pPr algn="l"/>
            <a:r>
              <a:rPr lang="en-US">
                <a:solidFill>
                  <a:srgbClr val="976D5F"/>
                </a:solidFill>
                <a:cs typeface="Segoe UI"/>
              </a:rPr>
              <a:t>Intention</a:t>
            </a:r>
            <a:endParaRPr lang="en-US">
              <a:solidFill>
                <a:srgbClr val="976D5F"/>
              </a:solidFill>
            </a:endParaRP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882750" y="1714790"/>
            <a:ext cx="8809446" cy="3428420"/>
          </a:xfrm>
        </p:spPr>
        <p:txBody>
          <a:bodyPr vert="horz" wrap="square" lIns="0" tIns="0" rIns="0" bIns="0" rtlCol="0" anchor="t">
            <a:noAutofit/>
          </a:bodyPr>
          <a:lstStyle/>
          <a:p>
            <a:pPr algn="l"/>
            <a:r>
              <a:rPr lang="en-US"/>
              <a:t>The CHAP Intention was to train local people who were familiar with village life and likely to stay in the community. </a:t>
            </a:r>
          </a:p>
          <a:p>
            <a:pPr algn="l"/>
            <a:endParaRPr lang="en-US"/>
          </a:p>
          <a:p>
            <a:pPr marL="285750" indent="-285750" algn="l">
              <a:buFont typeface="Arial" panose="020B0604020202020204" pitchFamily="34" charset="0"/>
              <a:buChar char="•"/>
            </a:pPr>
            <a:r>
              <a:rPr lang="en-US"/>
              <a:t>Initially "the eyes and ears of the physician," Health Aides have successfully taken on an increasing role in the provision of primary care services and have helped meet rising expectations for health care. </a:t>
            </a:r>
            <a:endParaRPr lang="en-US">
              <a:cs typeface="Segoe UI"/>
            </a:endParaRPr>
          </a:p>
          <a:p>
            <a:pPr algn="l"/>
            <a:endParaRPr lang="en-US"/>
          </a:p>
          <a:p>
            <a:pPr marL="285750" indent="-285750" algn="l">
              <a:buFont typeface="Arial" panose="020B0604020202020204" pitchFamily="34" charset="0"/>
              <a:buChar char="•"/>
            </a:pPr>
            <a:r>
              <a:rPr lang="en-US"/>
              <a:t>The primary care model used in the Community Health Aide Program has always included: </a:t>
            </a:r>
            <a:endParaRPr lang="en-US">
              <a:cs typeface="Segoe UI"/>
            </a:endParaRPr>
          </a:p>
          <a:p>
            <a:pPr marL="568960" lvl="1" indent="-285750"/>
            <a:r>
              <a:rPr lang="en-US" sz="1800">
                <a:solidFill>
                  <a:srgbClr val="563B14"/>
                </a:solidFill>
              </a:rPr>
              <a:t>Emergency </a:t>
            </a:r>
            <a:endParaRPr lang="en-US" sz="1800">
              <a:solidFill>
                <a:srgbClr val="563B14"/>
              </a:solidFill>
              <a:cs typeface="Segoe UI"/>
            </a:endParaRPr>
          </a:p>
          <a:p>
            <a:pPr marL="568960" lvl="1" indent="-285750"/>
            <a:r>
              <a:rPr lang="en-US" sz="1800">
                <a:solidFill>
                  <a:srgbClr val="563B14"/>
                </a:solidFill>
              </a:rPr>
              <a:t>Acute </a:t>
            </a:r>
            <a:endParaRPr lang="en-US" sz="1800">
              <a:solidFill>
                <a:srgbClr val="563B14"/>
              </a:solidFill>
              <a:cs typeface="Segoe UI"/>
            </a:endParaRPr>
          </a:p>
          <a:p>
            <a:pPr marL="568960" lvl="1" indent="-285750"/>
            <a:r>
              <a:rPr lang="en-US" sz="1800">
                <a:solidFill>
                  <a:srgbClr val="563B14"/>
                </a:solidFill>
              </a:rPr>
              <a:t>Chronic care </a:t>
            </a:r>
            <a:endParaRPr lang="en-US" sz="1800">
              <a:solidFill>
                <a:srgbClr val="563B14"/>
              </a:solidFill>
              <a:cs typeface="Segoe UI"/>
            </a:endParaRPr>
          </a:p>
          <a:p>
            <a:pPr marL="568960" lvl="1" indent="-285750"/>
            <a:r>
              <a:rPr lang="en-US" sz="1800">
                <a:solidFill>
                  <a:srgbClr val="563B14"/>
                </a:solidFill>
              </a:rPr>
              <a:t>Preventive health components</a:t>
            </a:r>
            <a:endParaRPr lang="en-US" sz="1800">
              <a:solidFill>
                <a:srgbClr val="563B14"/>
              </a:solidFill>
              <a:cs typeface="Segoe UI"/>
            </a:endParaRPr>
          </a:p>
        </p:txBody>
      </p:sp>
      <p:pic>
        <p:nvPicPr>
          <p:cNvPr id="2" name="Picture 1">
            <a:extLst>
              <a:ext uri="{FF2B5EF4-FFF2-40B4-BE49-F238E27FC236}">
                <a16:creationId xmlns:a16="http://schemas.microsoft.com/office/drawing/2014/main" id="{2814A3DF-F7CD-42B3-8B94-C0805F9A99A0}"/>
              </a:ext>
            </a:extLst>
          </p:cNvPr>
          <p:cNvPicPr>
            <a:picLocks noChangeAspect="1"/>
          </p:cNvPicPr>
          <p:nvPr/>
        </p:nvPicPr>
        <p:blipFill>
          <a:blip r:embed="rId3"/>
          <a:stretch>
            <a:fillRect/>
          </a:stretch>
        </p:blipFill>
        <p:spPr>
          <a:xfrm>
            <a:off x="10547248" y="5090984"/>
            <a:ext cx="1561629" cy="1003904"/>
          </a:xfrm>
          <a:prstGeom prst="rect">
            <a:avLst/>
          </a:prstGeom>
        </p:spPr>
      </p:pic>
    </p:spTree>
    <p:extLst>
      <p:ext uri="{BB962C8B-B14F-4D97-AF65-F5344CB8AC3E}">
        <p14:creationId xmlns:p14="http://schemas.microsoft.com/office/powerpoint/2010/main" val="4206368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6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8A48-57B8-480B-912A-B017D739B4D0}"/>
              </a:ext>
            </a:extLst>
          </p:cNvPr>
          <p:cNvSpPr>
            <a:spLocks noGrp="1"/>
          </p:cNvSpPr>
          <p:nvPr>
            <p:ph type="title"/>
          </p:nvPr>
        </p:nvSpPr>
        <p:spPr>
          <a:xfrm>
            <a:off x="762000" y="845563"/>
            <a:ext cx="10668000" cy="584775"/>
          </a:xfrm>
        </p:spPr>
        <p:txBody>
          <a:bodyPr/>
          <a:lstStyle/>
          <a:p>
            <a:r>
              <a:rPr lang="en-US" sz="3800">
                <a:cs typeface="Segoe UI"/>
              </a:rPr>
              <a:t>What is the Community Health Aide Program?</a:t>
            </a:r>
          </a:p>
        </p:txBody>
      </p:sp>
      <p:pic>
        <p:nvPicPr>
          <p:cNvPr id="4" name="Picture Placeholder 3" descr="A picture containing worm&#10;&#10;Description automatically generated">
            <a:extLst>
              <a:ext uri="{FF2B5EF4-FFF2-40B4-BE49-F238E27FC236}">
                <a16:creationId xmlns:a16="http://schemas.microsoft.com/office/drawing/2014/main" id="{848AE123-A8AE-4473-AC11-DCF60FA2662B}"/>
              </a:ext>
            </a:extLst>
          </p:cNvPr>
          <p:cNvPicPr>
            <a:picLocks noGrp="1" noChangeAspect="1"/>
          </p:cNvPicPr>
          <p:nvPr>
            <p:ph type="pic" sz="quarter" idx="14"/>
          </p:nvPr>
        </p:nvPicPr>
        <p:blipFill>
          <a:blip r:embed="rId4">
            <a:duotone>
              <a:prstClr val="black"/>
              <a:srgbClr val="00433A">
                <a:tint val="45000"/>
                <a:satMod val="400000"/>
              </a:srgbClr>
            </a:duotone>
          </a:blip>
          <a:srcRect l="61" r="61"/>
          <a:stretch>
            <a:fillRect/>
          </a:stretch>
        </p:blipFill>
        <p:spPr>
          <a:xfrm>
            <a:off x="1677988" y="2119313"/>
            <a:ext cx="1308100" cy="1309687"/>
          </a:xfrm>
        </p:spPr>
      </p:pic>
      <p:sp>
        <p:nvSpPr>
          <p:cNvPr id="23" name="Text Placeholder 22">
            <a:extLst>
              <a:ext uri="{FF2B5EF4-FFF2-40B4-BE49-F238E27FC236}">
                <a16:creationId xmlns:a16="http://schemas.microsoft.com/office/drawing/2014/main" id="{060BA598-86F5-4F3E-BE1F-F37A16808FD8}"/>
              </a:ext>
            </a:extLst>
          </p:cNvPr>
          <p:cNvSpPr>
            <a:spLocks noGrp="1"/>
          </p:cNvSpPr>
          <p:nvPr>
            <p:ph type="body" sz="quarter" idx="17"/>
          </p:nvPr>
        </p:nvSpPr>
        <p:spPr>
          <a:xfrm>
            <a:off x="877974" y="3896196"/>
            <a:ext cx="2908300" cy="1531466"/>
          </a:xfrm>
        </p:spPr>
        <p:txBody>
          <a:bodyPr vert="horz" lIns="91440" tIns="45720" rIns="91440" bIns="45720" rtlCol="0" anchor="t">
            <a:noAutofit/>
          </a:bodyPr>
          <a:lstStyle/>
          <a:p>
            <a:r>
              <a:rPr lang="en-US" sz="1600"/>
              <a:t>DHAs are primary oral health care professionals that can provide clinical dental treatment, patient education, and preventative services. </a:t>
            </a:r>
          </a:p>
        </p:txBody>
      </p:sp>
      <p:pic>
        <p:nvPicPr>
          <p:cNvPr id="6" name="Picture Placeholder 5" descr="A black and white logo&#10;&#10;Description automatically generated with low confidence">
            <a:extLst>
              <a:ext uri="{FF2B5EF4-FFF2-40B4-BE49-F238E27FC236}">
                <a16:creationId xmlns:a16="http://schemas.microsoft.com/office/drawing/2014/main" id="{A8528F1D-9AD2-4240-BF79-FDFE21F67D25}"/>
              </a:ext>
            </a:extLst>
          </p:cNvPr>
          <p:cNvPicPr>
            <a:picLocks noGrp="1" noChangeAspect="1"/>
          </p:cNvPicPr>
          <p:nvPr>
            <p:ph type="pic" sz="quarter" idx="15"/>
          </p:nvPr>
        </p:nvPicPr>
        <p:blipFill>
          <a:blip r:embed="rId5">
            <a:duotone>
              <a:prstClr val="black"/>
              <a:srgbClr val="BB674B">
                <a:tint val="45000"/>
                <a:satMod val="400000"/>
              </a:srgbClr>
            </a:duotone>
          </a:blip>
          <a:srcRect l="6870" r="6870"/>
          <a:stretch>
            <a:fillRect/>
          </a:stretch>
        </p:blipFill>
        <p:spPr>
          <a:xfrm>
            <a:off x="5054600" y="2119313"/>
            <a:ext cx="1308100" cy="1309687"/>
          </a:xfrm>
        </p:spPr>
      </p:pic>
      <p:sp>
        <p:nvSpPr>
          <p:cNvPr id="24" name="Text Placeholder 23">
            <a:extLst>
              <a:ext uri="{FF2B5EF4-FFF2-40B4-BE49-F238E27FC236}">
                <a16:creationId xmlns:a16="http://schemas.microsoft.com/office/drawing/2014/main" id="{2F44EBF4-B7A2-4A13-81AA-D238FF573DFF}"/>
              </a:ext>
            </a:extLst>
          </p:cNvPr>
          <p:cNvSpPr>
            <a:spLocks noGrp="1"/>
          </p:cNvSpPr>
          <p:nvPr>
            <p:ph type="body" sz="quarter" idx="18"/>
          </p:nvPr>
        </p:nvSpPr>
        <p:spPr>
          <a:xfrm>
            <a:off x="4254672" y="3896196"/>
            <a:ext cx="2908300" cy="968375"/>
          </a:xfrm>
        </p:spPr>
        <p:txBody>
          <a:bodyPr vert="horz" lIns="91440" tIns="45720" rIns="91440" bIns="45720" rtlCol="0" anchor="t">
            <a:noAutofit/>
          </a:bodyPr>
          <a:lstStyle/>
          <a:p>
            <a:r>
              <a:rPr lang="en-US" sz="1600"/>
              <a:t>BHAs are counselors, health educators, and advocates. BHAs help address individual and community-based health needs such as alcohol, drug, and tobacco abuse, and mental health. BHAs use a combination of Western and traditional based practices to provide care. </a:t>
            </a:r>
          </a:p>
        </p:txBody>
      </p:sp>
      <p:pic>
        <p:nvPicPr>
          <p:cNvPr id="10" name="Picture Placeholder 9" descr="Shape, arrow&#10;&#10;Description automatically generated">
            <a:extLst>
              <a:ext uri="{FF2B5EF4-FFF2-40B4-BE49-F238E27FC236}">
                <a16:creationId xmlns:a16="http://schemas.microsoft.com/office/drawing/2014/main" id="{CFC8563E-66A2-4254-BD01-7DCD396D3F61}"/>
              </a:ext>
            </a:extLst>
          </p:cNvPr>
          <p:cNvPicPr>
            <a:picLocks noGrp="1" noChangeAspect="1"/>
          </p:cNvPicPr>
          <p:nvPr>
            <p:ph type="pic" sz="quarter" idx="16"/>
          </p:nvPr>
        </p:nvPicPr>
        <p:blipFill>
          <a:blip r:embed="rId6">
            <a:duotone>
              <a:prstClr val="black"/>
              <a:srgbClr val="124212">
                <a:tint val="45000"/>
                <a:satMod val="400000"/>
              </a:srgbClr>
            </a:duotone>
          </a:blip>
          <a:srcRect l="61" r="61"/>
          <a:stretch>
            <a:fillRect/>
          </a:stretch>
        </p:blipFill>
        <p:spPr>
          <a:xfrm>
            <a:off x="8431213" y="2119313"/>
            <a:ext cx="1308100" cy="1309687"/>
          </a:xfrm>
        </p:spPr>
      </p:pic>
      <p:sp>
        <p:nvSpPr>
          <p:cNvPr id="25" name="Text Placeholder 24">
            <a:extLst>
              <a:ext uri="{FF2B5EF4-FFF2-40B4-BE49-F238E27FC236}">
                <a16:creationId xmlns:a16="http://schemas.microsoft.com/office/drawing/2014/main" id="{F964662E-229B-4043-AAD7-5C9340C809B3}"/>
              </a:ext>
            </a:extLst>
          </p:cNvPr>
          <p:cNvSpPr>
            <a:spLocks noGrp="1"/>
          </p:cNvSpPr>
          <p:nvPr>
            <p:ph type="body" sz="quarter" idx="19"/>
          </p:nvPr>
        </p:nvSpPr>
        <p:spPr>
          <a:xfrm>
            <a:off x="7631370" y="3896195"/>
            <a:ext cx="2908300" cy="968375"/>
          </a:xfrm>
        </p:spPr>
        <p:txBody>
          <a:bodyPr/>
          <a:lstStyle/>
          <a:p>
            <a:r>
              <a:rPr lang="en-US" sz="1600"/>
              <a:t>CHA/Ps work with guidelines of the Alaska Community Health Aide/Practitioner Manual (CHAM) to assess and provide emergency, acute and chronic care to residents and their respective rural communities.</a:t>
            </a:r>
          </a:p>
        </p:txBody>
      </p:sp>
    </p:spTree>
    <p:extLst>
      <p:ext uri="{BB962C8B-B14F-4D97-AF65-F5344CB8AC3E}">
        <p14:creationId xmlns:p14="http://schemas.microsoft.com/office/powerpoint/2010/main" val="4143959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2359834"/>
            <a:ext cx="9141397" cy="923330"/>
          </a:xfrm>
        </p:spPr>
        <p:txBody>
          <a:bodyPr/>
          <a:lstStyle/>
          <a:p>
            <a:r>
              <a:rPr lang="en-US" sz="6000"/>
              <a:t>Program History</a:t>
            </a: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233570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5199742" y="715961"/>
            <a:ext cx="6477000" cy="1189037"/>
          </a:xfrm>
        </p:spPr>
        <p:txBody>
          <a:bodyPr/>
          <a:lstStyle/>
          <a:p>
            <a:r>
              <a:rPr lang="en-US"/>
              <a:t>Program History</a:t>
            </a:r>
          </a:p>
          <a:p>
            <a:endParaRPr lang="en-US"/>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3" y="1660125"/>
            <a:ext cx="6477000" cy="3861786"/>
          </a:xfrm>
        </p:spPr>
        <p:txBody>
          <a:bodyPr vert="horz" lIns="91440" tIns="45720" rIns="91440" bIns="45720" rtlCol="0" anchor="t">
            <a:normAutofit/>
          </a:bodyPr>
          <a:lstStyle/>
          <a:p>
            <a:pPr marL="342900" indent="-342900">
              <a:buFont typeface="Arial" panose="020B0604020202020204" pitchFamily="34" charset="0"/>
              <a:buChar char="•"/>
            </a:pPr>
            <a:r>
              <a:rPr lang="en-US" sz="1800" b="0"/>
              <a:t>The program originates from the TB epidemic in the 1950s.</a:t>
            </a:r>
          </a:p>
          <a:p>
            <a:pPr marL="626110" lvl="1" indent="-342900"/>
            <a:r>
              <a:rPr lang="en-US" b="0">
                <a:solidFill>
                  <a:srgbClr val="563B14"/>
                </a:solidFill>
              </a:rPr>
              <a:t>Volunteer chemotherapy aides gave out oral medicines in the village under the remote supervision of a physician. People continued to seek health care and advice through these village aides after the outbreak ended.</a:t>
            </a:r>
            <a:r>
              <a:rPr lang="en-US">
                <a:solidFill>
                  <a:srgbClr val="563B14"/>
                </a:solidFill>
              </a:rPr>
              <a:t> </a:t>
            </a:r>
            <a:endParaRPr lang="en-US" b="0">
              <a:cs typeface="Segoe UI"/>
            </a:endParaRPr>
          </a:p>
          <a:p>
            <a:pPr marL="342900" indent="-342900">
              <a:buFont typeface="Arial" panose="020B0604020202020204" pitchFamily="34" charset="0"/>
              <a:buChar char="•"/>
            </a:pPr>
            <a:r>
              <a:rPr lang="en-US" sz="1800" b="0"/>
              <a:t>In the 1960s, more formal training was gradually offered, and the CHA Program began to take form. </a:t>
            </a:r>
            <a:endParaRPr lang="en-US" sz="1800" b="0">
              <a:cs typeface="Segoe UI"/>
            </a:endParaRPr>
          </a:p>
          <a:p>
            <a:pPr marL="626110" lvl="1" indent="-342900"/>
            <a:r>
              <a:rPr lang="en-US" b="0">
                <a:solidFill>
                  <a:srgbClr val="563B14"/>
                </a:solidFill>
              </a:rPr>
              <a:t>In 1968 the Alaska Community Health Aide Program was recognized and funded by Congress. Training and responsibilities have grown tremendously since then.</a:t>
            </a:r>
            <a:r>
              <a:rPr lang="en-US">
                <a:solidFill>
                  <a:srgbClr val="563B14"/>
                </a:solidFill>
              </a:rPr>
              <a:t> </a:t>
            </a:r>
            <a:endParaRPr lang="en-US" b="0">
              <a:solidFill>
                <a:srgbClr val="563B14"/>
              </a:solidFill>
              <a:cs typeface="Segoe UI"/>
            </a:endParaRPr>
          </a:p>
        </p:txBody>
      </p:sp>
    </p:spTree>
    <p:extLst>
      <p:ext uri="{BB962C8B-B14F-4D97-AF65-F5344CB8AC3E}">
        <p14:creationId xmlns:p14="http://schemas.microsoft.com/office/powerpoint/2010/main" val="394783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762000" y="716577"/>
            <a:ext cx="10668000" cy="615553"/>
          </a:xfrm>
        </p:spPr>
        <p:txBody>
          <a:bodyPr/>
          <a:lstStyle/>
          <a:p>
            <a:r>
              <a:rPr lang="en-US">
                <a:solidFill>
                  <a:srgbClr val="976D5F"/>
                </a:solidFill>
              </a:rPr>
              <a:t>Timeline</a:t>
            </a:r>
          </a:p>
        </p:txBody>
      </p:sp>
      <p:graphicFrame>
        <p:nvGraphicFramePr>
          <p:cNvPr id="7" name="Group 85">
            <a:extLst>
              <a:ext uri="{FF2B5EF4-FFF2-40B4-BE49-F238E27FC236}">
                <a16:creationId xmlns:a16="http://schemas.microsoft.com/office/drawing/2014/main" id="{AD3D3348-39B0-440D-88BE-1A8FA9891931}"/>
              </a:ext>
            </a:extLst>
          </p:cNvPr>
          <p:cNvGraphicFramePr>
            <a:graphicFrameLocks/>
          </p:cNvGraphicFramePr>
          <p:nvPr>
            <p:extLst>
              <p:ext uri="{D42A27DB-BD31-4B8C-83A1-F6EECF244321}">
                <p14:modId xmlns:p14="http://schemas.microsoft.com/office/powerpoint/2010/main" val="1463573647"/>
              </p:ext>
            </p:extLst>
          </p:nvPr>
        </p:nvGraphicFramePr>
        <p:xfrm>
          <a:off x="762000" y="2011097"/>
          <a:ext cx="10668000" cy="3483058"/>
        </p:xfrm>
        <a:graphic>
          <a:graphicData uri="http://schemas.openxmlformats.org/drawingml/2006/table">
            <a:tbl>
              <a:tblPr firstRow="1"/>
              <a:tblGrid>
                <a:gridCol w="17780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778000">
                  <a:extLst>
                    <a:ext uri="{9D8B030D-6E8A-4147-A177-3AD203B41FA5}">
                      <a16:colId xmlns:a16="http://schemas.microsoft.com/office/drawing/2014/main" val="20003"/>
                    </a:ext>
                  </a:extLst>
                </a:gridCol>
                <a:gridCol w="1778000">
                  <a:extLst>
                    <a:ext uri="{9D8B030D-6E8A-4147-A177-3AD203B41FA5}">
                      <a16:colId xmlns:a16="http://schemas.microsoft.com/office/drawing/2014/main" val="20004"/>
                    </a:ext>
                  </a:extLst>
                </a:gridCol>
                <a:gridCol w="1778000">
                  <a:extLst>
                    <a:ext uri="{9D8B030D-6E8A-4147-A177-3AD203B41FA5}">
                      <a16:colId xmlns:a16="http://schemas.microsoft.com/office/drawing/2014/main" val="20005"/>
                    </a:ext>
                  </a:extLst>
                </a:gridCol>
              </a:tblGrid>
              <a:tr h="62443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1</a:t>
                      </a:r>
                      <a:r>
                        <a:rPr kumimoji="0" lang="en-US" sz="1600" b="1" i="0" u="none" strike="noStrike" cap="none" normalizeH="0" baseline="30000">
                          <a:ln>
                            <a:noFill/>
                          </a:ln>
                          <a:solidFill>
                            <a:schemeClr val="accent2"/>
                          </a:solidFill>
                          <a:effectLst/>
                          <a:latin typeface="+mn-lt"/>
                        </a:rPr>
                        <a:t>st</a:t>
                      </a:r>
                      <a:r>
                        <a:rPr kumimoji="0" lang="en-US" sz="1600" b="1" i="0" u="none" strike="noStrike" cap="none" normalizeH="0" baseline="0">
                          <a:ln>
                            <a:noFill/>
                          </a:ln>
                          <a:solidFill>
                            <a:schemeClr val="accent2"/>
                          </a:solidFill>
                          <a:effectLst/>
                          <a:latin typeface="+mn-lt"/>
                        </a:rPr>
                        <a:t> Event</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2</a:t>
                      </a:r>
                      <a:r>
                        <a:rPr kumimoji="0" lang="en-US" sz="1600" b="1" i="0" u="none" strike="noStrike" cap="none" normalizeH="0" baseline="30000">
                          <a:ln>
                            <a:noFill/>
                          </a:ln>
                          <a:solidFill>
                            <a:schemeClr val="accent2"/>
                          </a:solidFill>
                          <a:effectLst/>
                          <a:latin typeface="+mn-lt"/>
                        </a:rPr>
                        <a:t>nd</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3rd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4</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5</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6</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43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1976</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1998</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2004</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2009</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2013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2020</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1675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First Community Health Aide Manual (CHAM) was created.</a:t>
                      </a: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Alaska Community Health Aide Program Certification Board (CHAPCB) was </a:t>
                      </a:r>
                    </a:p>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formalized with</a:t>
                      </a:r>
                    </a:p>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training and practice standards and procedures.</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First Dental Health Aides (in AK) were certified.</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First Behavioral Health Aides (in AK) were certified.</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Electronic Community Health Aide Manual (</a:t>
                      </a:r>
                      <a:r>
                        <a:rPr kumimoji="0" lang="en-US" sz="1400" b="0" i="0" u="none" strike="noStrike" cap="none" normalizeH="0" baseline="0" err="1">
                          <a:ln>
                            <a:noFill/>
                          </a:ln>
                          <a:solidFill>
                            <a:schemeClr val="accent6">
                              <a:lumMod val="50000"/>
                            </a:schemeClr>
                          </a:solidFill>
                          <a:effectLst/>
                          <a:latin typeface="+mn-lt"/>
                        </a:rPr>
                        <a:t>eCHAM</a:t>
                      </a:r>
                      <a:r>
                        <a:rPr kumimoji="0" lang="en-US" sz="1400" b="0" i="0" u="none" strike="noStrike" cap="none" normalizeH="0" baseline="0">
                          <a:ln>
                            <a:noFill/>
                          </a:ln>
                          <a:solidFill>
                            <a:schemeClr val="accent6">
                              <a:lumMod val="50000"/>
                            </a:schemeClr>
                          </a:solidFill>
                          <a:effectLst/>
                          <a:latin typeface="+mn-lt"/>
                        </a:rPr>
                        <a:t>) was released and officially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replaced the paper CHAM.</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Nationalization of the CHAP program was approved.</a:t>
                      </a: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7678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61A2D"/>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ctrTitle" idx="4294967295"/>
          </p:nvPr>
        </p:nvSpPr>
        <p:spPr>
          <a:xfrm>
            <a:off x="4612639" y="2311400"/>
            <a:ext cx="6452849" cy="1109407"/>
          </a:xfrm>
        </p:spPr>
        <p:txBody>
          <a:bodyPr>
            <a:normAutofit fontScale="90000"/>
          </a:bodyPr>
          <a:lstStyle/>
          <a:p>
            <a:r>
              <a:rPr lang="en-US" sz="6000" b="1"/>
              <a:t>Community Health Aide (CHA/P Primary Care)</a:t>
            </a:r>
            <a:endParaRPr lang="en-US" sz="6000" b="1">
              <a:cs typeface="Segoe UI"/>
            </a:endParaRP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80354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0"/>
          </p:nvPr>
        </p:nvSpPr>
        <p:spPr>
          <a:xfrm>
            <a:off x="4340498" y="1894846"/>
            <a:ext cx="6438912" cy="3098394"/>
          </a:xfrm>
        </p:spPr>
        <p:txBody>
          <a:bodyPr wrap="square" anchor="t">
            <a:noAutofit/>
          </a:bodyPr>
          <a:lstStyle/>
          <a:p>
            <a:pPr marL="285750" lvl="1" indent="-285750">
              <a:buFont typeface="Arial" panose="020B0604020202020204" pitchFamily="34" charset="0"/>
              <a:buChar char="•"/>
            </a:pPr>
            <a:r>
              <a:rPr lang="en-US" sz="2000"/>
              <a:t>Trained to see patients independently, under the supervision of a Physician or Advanced Practice Provider Proxy (Physician Associate, Nurse Practitioner). </a:t>
            </a:r>
          </a:p>
          <a:p>
            <a:pPr marL="285750" lvl="1" indent="-285750">
              <a:buFont typeface="Arial" panose="020B0604020202020204" pitchFamily="34" charset="0"/>
              <a:buChar char="•"/>
            </a:pPr>
            <a:r>
              <a:rPr lang="en-US" sz="2000"/>
              <a:t>Trained on the medical model of History, Physical Exam, and Assessment plan. </a:t>
            </a:r>
            <a:endParaRPr lang="en-US" sz="2000">
              <a:cs typeface="Segoe UI"/>
            </a:endParaRPr>
          </a:p>
          <a:p>
            <a:pPr marL="285750" lvl="1" indent="-285750">
              <a:buFont typeface="Arial" panose="020B0604020202020204" pitchFamily="34" charset="0"/>
              <a:buChar char="•"/>
            </a:pPr>
            <a:r>
              <a:rPr lang="en-US" sz="2000"/>
              <a:t>Make assessments, not diagnoses. </a:t>
            </a:r>
            <a:endParaRPr lang="en-US" sz="2000">
              <a:cs typeface="Segoe UI"/>
            </a:endParaRPr>
          </a:p>
          <a:p>
            <a:pPr marL="285750" lvl="1" indent="-285750">
              <a:buFont typeface="Arial" panose="020B0604020202020204" pitchFamily="34" charset="0"/>
              <a:buChar char="•"/>
            </a:pPr>
            <a:r>
              <a:rPr lang="en-US" sz="2000"/>
              <a:t>Use the Community Health Aide Manual (CHAM) for every patient visit. </a:t>
            </a:r>
            <a:endParaRPr lang="en-US" sz="2000">
              <a:cs typeface="Segoe UI"/>
            </a:endParaRPr>
          </a:p>
          <a:p>
            <a:pPr marL="285750" lvl="1" indent="-285750">
              <a:buFont typeface="Arial" panose="020B0604020202020204" pitchFamily="34" charset="0"/>
              <a:buChar char="•"/>
            </a:pPr>
            <a:r>
              <a:rPr lang="en-US" sz="2000"/>
              <a:t>Dispense but do not prescribe medications. </a:t>
            </a:r>
            <a:endParaRPr lang="en-US" sz="2000">
              <a:cs typeface="Segoe UI"/>
            </a:endParaRPr>
          </a:p>
          <a:p>
            <a:pPr marL="285750" lvl="1" indent="-285750">
              <a:buFont typeface="Arial" panose="020B0604020202020204" pitchFamily="34" charset="0"/>
              <a:buChar char="•"/>
            </a:pPr>
            <a:r>
              <a:rPr lang="en-US" sz="2000"/>
              <a:t>Eligible for standing orders</a:t>
            </a:r>
            <a:endParaRPr lang="en-US" altLang="en-US" sz="2000"/>
          </a:p>
        </p:txBody>
      </p:sp>
      <p:sp>
        <p:nvSpPr>
          <p:cNvPr id="4" name="Title 3">
            <a:extLst>
              <a:ext uri="{FF2B5EF4-FFF2-40B4-BE49-F238E27FC236}">
                <a16:creationId xmlns:a16="http://schemas.microsoft.com/office/drawing/2014/main" id="{A93F684F-A95B-4972-9A30-74902D59108F}"/>
              </a:ext>
            </a:extLst>
          </p:cNvPr>
          <p:cNvSpPr>
            <a:spLocks noGrp="1"/>
          </p:cNvSpPr>
          <p:nvPr>
            <p:ph type="ctrTitle" idx="4294967295"/>
          </p:nvPr>
        </p:nvSpPr>
        <p:spPr>
          <a:xfrm>
            <a:off x="4613275" y="379413"/>
            <a:ext cx="5156200" cy="1117600"/>
          </a:xfrm>
        </p:spPr>
        <p:txBody>
          <a:bodyPr/>
          <a:lstStyle/>
          <a:p>
            <a:r>
              <a:rPr lang="en-US" b="1"/>
              <a:t>CHA/P Role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D6C2A4-B1DC-479D-AE44-3D135CC6D540}"/>
              </a:ext>
            </a:extLst>
          </p:cNvPr>
          <p:cNvSpPr>
            <a:spLocks noGrp="1"/>
          </p:cNvSpPr>
          <p:nvPr>
            <p:ph type="body" sz="quarter" idx="10"/>
          </p:nvPr>
        </p:nvSpPr>
        <p:spPr>
          <a:xfrm>
            <a:off x="4195390" y="1779383"/>
            <a:ext cx="6438912" cy="763083"/>
          </a:xfrm>
        </p:spPr>
        <p:txBody>
          <a:bodyPr vert="horz" lIns="91440" tIns="45720" rIns="91440" bIns="45720" rtlCol="0" anchor="t">
            <a:noAutofit/>
          </a:bodyPr>
          <a:lstStyle/>
          <a:p>
            <a:r>
              <a:rPr lang="en-US" sz="2000">
                <a:latin typeface="+mn-lt"/>
              </a:rPr>
              <a:t>In Alaska, Community Health Aides are selected and hired by local Tribal Health Organizations before training, but in the Southern Plains Region, the process for attending training may look different. </a:t>
            </a:r>
          </a:p>
          <a:p>
            <a:endParaRPr lang="en-US" sz="2000">
              <a:latin typeface="+mn-lt"/>
            </a:endParaRPr>
          </a:p>
          <a:p>
            <a:r>
              <a:rPr lang="en-US" sz="2000">
                <a:latin typeface="+mn-lt"/>
              </a:rPr>
              <a:t>Generally, they should: </a:t>
            </a:r>
            <a:endParaRPr lang="en-US" sz="2000">
              <a:latin typeface="+mn-lt"/>
              <a:cs typeface="Segoe UI"/>
            </a:endParaRPr>
          </a:p>
          <a:p>
            <a:pPr marL="285750" indent="-285750">
              <a:buFont typeface="Arial" panose="020B0604020202020204" pitchFamily="34" charset="0"/>
              <a:buChar char="•"/>
            </a:pPr>
            <a:r>
              <a:rPr lang="en-US" sz="2000">
                <a:latin typeface="+mn-lt"/>
              </a:rPr>
              <a:t>Live in the community while employed as a CHA/P.</a:t>
            </a:r>
            <a:endParaRPr lang="en-US" sz="2000">
              <a:latin typeface="+mn-lt"/>
              <a:cs typeface="Segoe UI"/>
            </a:endParaRPr>
          </a:p>
          <a:p>
            <a:pPr marL="285750" indent="-285750">
              <a:buFont typeface="Arial" panose="020B0604020202020204" pitchFamily="34" charset="0"/>
              <a:buChar char="•"/>
            </a:pPr>
            <a:r>
              <a:rPr lang="en-US" sz="2000">
                <a:latin typeface="+mn-lt"/>
              </a:rPr>
              <a:t>Read and write English and perform math (including decimals and fractions) at a 6th-grade minimum level.</a:t>
            </a:r>
            <a:endParaRPr lang="en-US" sz="2000">
              <a:latin typeface="+mn-lt"/>
              <a:cs typeface="Segoe UI"/>
            </a:endParaRPr>
          </a:p>
          <a:p>
            <a:pPr marL="285750" indent="-285750">
              <a:buFont typeface="Arial" panose="020B0604020202020204" pitchFamily="34" charset="0"/>
              <a:buChar char="•"/>
            </a:pPr>
            <a:r>
              <a:rPr lang="en-US" sz="2000">
                <a:latin typeface="+mn-lt"/>
              </a:rPr>
              <a:t>Be willing to leave home to attend training.</a:t>
            </a:r>
            <a:endParaRPr lang="en-US" sz="2000">
              <a:latin typeface="+mn-lt"/>
              <a:cs typeface="Segoe UI"/>
            </a:endParaRPr>
          </a:p>
        </p:txBody>
      </p:sp>
      <p:sp>
        <p:nvSpPr>
          <p:cNvPr id="7" name="Title 6">
            <a:extLst>
              <a:ext uri="{FF2B5EF4-FFF2-40B4-BE49-F238E27FC236}">
                <a16:creationId xmlns:a16="http://schemas.microsoft.com/office/drawing/2014/main" id="{B78D40A5-CD90-48D9-8EA9-215DEB582F79}"/>
              </a:ext>
            </a:extLst>
          </p:cNvPr>
          <p:cNvSpPr>
            <a:spLocks noGrp="1"/>
          </p:cNvSpPr>
          <p:nvPr>
            <p:ph type="ctrTitle" idx="4294967295"/>
          </p:nvPr>
        </p:nvSpPr>
        <p:spPr>
          <a:xfrm>
            <a:off x="4195390" y="145248"/>
            <a:ext cx="5383616" cy="1117600"/>
          </a:xfrm>
        </p:spPr>
        <p:txBody>
          <a:bodyPr>
            <a:normAutofit fontScale="90000"/>
          </a:bodyPr>
          <a:lstStyle/>
          <a:p>
            <a:r>
              <a:rPr lang="en-US" b="1"/>
              <a:t>CHA/P Requirements</a:t>
            </a:r>
          </a:p>
        </p:txBody>
      </p:sp>
    </p:spTree>
    <p:extLst>
      <p:ext uri="{BB962C8B-B14F-4D97-AF65-F5344CB8AC3E}">
        <p14:creationId xmlns:p14="http://schemas.microsoft.com/office/powerpoint/2010/main" val="254242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D6C2A4-B1DC-479D-AE44-3D135CC6D540}"/>
              </a:ext>
            </a:extLst>
          </p:cNvPr>
          <p:cNvSpPr>
            <a:spLocks noGrp="1"/>
          </p:cNvSpPr>
          <p:nvPr>
            <p:ph type="body" sz="quarter" idx="10"/>
          </p:nvPr>
        </p:nvSpPr>
        <p:spPr>
          <a:xfrm>
            <a:off x="4195390" y="1779384"/>
            <a:ext cx="7315199" cy="404524"/>
          </a:xfrm>
        </p:spPr>
        <p:txBody>
          <a:bodyPr vert="horz" lIns="91440" tIns="45720" rIns="91440" bIns="45720" numCol="2" rtlCol="0" anchor="t">
            <a:noAutofit/>
          </a:bodyPr>
          <a:lstStyle/>
          <a:p>
            <a:r>
              <a:rPr lang="en-US" sz="1800">
                <a:latin typeface="+mn-lt"/>
              </a:rPr>
              <a:t> </a:t>
            </a:r>
            <a:r>
              <a:rPr lang="en-US" sz="1800" b="1" u="sng">
                <a:latin typeface="+mn-lt"/>
              </a:rPr>
              <a:t>Typically employed to:</a:t>
            </a:r>
          </a:p>
          <a:p>
            <a:pPr marL="285750" indent="-285750">
              <a:buFont typeface="Arial" panose="020B0604020202020204" pitchFamily="34" charset="0"/>
              <a:buChar char="•"/>
            </a:pPr>
            <a:r>
              <a:rPr lang="en-US" sz="1800">
                <a:latin typeface="+mn-lt"/>
              </a:rPr>
              <a:t>See one patient per hour.</a:t>
            </a:r>
            <a:endParaRPr lang="en-US" sz="1800">
              <a:latin typeface="+mn-lt"/>
              <a:cs typeface="Segoe UI"/>
            </a:endParaRPr>
          </a:p>
          <a:p>
            <a:pPr marL="285750" indent="-285750">
              <a:buFont typeface="Arial" panose="020B0604020202020204" pitchFamily="34" charset="0"/>
              <a:buChar char="•"/>
            </a:pPr>
            <a:r>
              <a:rPr lang="en-US" sz="1800">
                <a:latin typeface="+mn-lt"/>
              </a:rPr>
              <a:t>They can be expected to work </a:t>
            </a:r>
            <a:endParaRPr lang="en-US" sz="1800">
              <a:latin typeface="+mn-lt"/>
              <a:cs typeface="Segoe UI"/>
            </a:endParaRPr>
          </a:p>
          <a:p>
            <a:r>
              <a:rPr lang="en-US" sz="1800">
                <a:latin typeface="+mn-lt"/>
              </a:rPr>
              <a:t>     after hours, weekends, holidays. </a:t>
            </a:r>
            <a:endParaRPr lang="en-US" sz="1800">
              <a:latin typeface="+mn-lt"/>
              <a:cs typeface="Segoe UI"/>
            </a:endParaRPr>
          </a:p>
          <a:p>
            <a:pPr marL="285750" indent="-285750">
              <a:buFont typeface="Arial" panose="020B0604020202020204" pitchFamily="34" charset="0"/>
              <a:buChar char="•"/>
            </a:pPr>
            <a:r>
              <a:rPr lang="en-US" sz="1800">
                <a:latin typeface="+mn-lt"/>
              </a:rPr>
              <a:t>They can be expected to see </a:t>
            </a:r>
            <a:endParaRPr lang="en-US" sz="1800">
              <a:latin typeface="+mn-lt"/>
              <a:cs typeface="Segoe UI"/>
            </a:endParaRPr>
          </a:p>
          <a:p>
            <a:r>
              <a:rPr lang="en-US" sz="1800">
                <a:latin typeface="+mn-lt"/>
              </a:rPr>
              <a:t>     patients in clinics with:</a:t>
            </a:r>
            <a:endParaRPr lang="en-US" sz="1800">
              <a:latin typeface="+mn-lt"/>
              <a:cs typeface="Segoe UI"/>
            </a:endParaRPr>
          </a:p>
          <a:p>
            <a:pPr marL="568960" lvl="1" indent="-285750">
              <a:buFont typeface="Arial" panose="020B0604020202020204" pitchFamily="34" charset="0"/>
              <a:buChar char="•"/>
            </a:pPr>
            <a:r>
              <a:rPr lang="en-US" sz="1800">
                <a:latin typeface="+mn-lt"/>
              </a:rPr>
              <a:t>Physicians</a:t>
            </a:r>
            <a:endParaRPr lang="en-US" sz="1800">
              <a:latin typeface="+mn-lt"/>
              <a:cs typeface="Segoe UI"/>
            </a:endParaRPr>
          </a:p>
          <a:p>
            <a:pPr marL="568960" lvl="1" indent="-285750">
              <a:buFont typeface="Arial" panose="020B0604020202020204" pitchFamily="34" charset="0"/>
              <a:buChar char="•"/>
            </a:pPr>
            <a:r>
              <a:rPr lang="en-US" sz="1800">
                <a:latin typeface="+mn-lt"/>
              </a:rPr>
              <a:t>Advanced Practice Providers</a:t>
            </a:r>
            <a:endParaRPr lang="en-US" sz="1800">
              <a:latin typeface="+mn-lt"/>
              <a:cs typeface="Segoe UI"/>
            </a:endParaRPr>
          </a:p>
          <a:p>
            <a:pPr marL="568960" lvl="1" indent="-285750">
              <a:buFont typeface="Arial" panose="020B0604020202020204" pitchFamily="34" charset="0"/>
              <a:buChar char="•"/>
            </a:pPr>
            <a:r>
              <a:rPr lang="en-US" sz="1800">
                <a:latin typeface="+mn-lt"/>
              </a:rPr>
              <a:t>Other CHAPs</a:t>
            </a:r>
            <a:endParaRPr lang="en-US" sz="1800">
              <a:latin typeface="+mn-lt"/>
              <a:cs typeface="Segoe UI"/>
            </a:endParaRPr>
          </a:p>
          <a:p>
            <a:pPr marL="568960" lvl="1" indent="-285750">
              <a:buFont typeface="Arial" panose="020B0604020202020204" pitchFamily="34" charset="0"/>
              <a:buChar char="•"/>
            </a:pPr>
            <a:r>
              <a:rPr lang="en-US" sz="1800">
                <a:latin typeface="+mn-lt"/>
              </a:rPr>
              <a:t>Sole Providers</a:t>
            </a:r>
            <a:endParaRPr lang="en-US" sz="1800">
              <a:latin typeface="+mn-lt"/>
              <a:cs typeface="Segoe UI"/>
            </a:endParaRPr>
          </a:p>
          <a:p>
            <a:r>
              <a:rPr lang="en-US" sz="1800" b="1" u="sng">
                <a:latin typeface="+mn-lt"/>
              </a:rPr>
              <a:t>Could be employed to:</a:t>
            </a:r>
            <a:endParaRPr lang="en-US" sz="1800" b="1" u="sng">
              <a:latin typeface="+mn-lt"/>
              <a:cs typeface="Segoe UI"/>
            </a:endParaRPr>
          </a:p>
          <a:p>
            <a:pPr marL="285750" indent="-285750">
              <a:buFont typeface="Arial" panose="020B0604020202020204" pitchFamily="34" charset="0"/>
              <a:buChar char="•"/>
            </a:pPr>
            <a:r>
              <a:rPr lang="en-US" sz="1800">
                <a:latin typeface="+mn-lt"/>
              </a:rPr>
              <a:t>Increase provider availability during regular clinic hours.</a:t>
            </a:r>
            <a:endParaRPr lang="en-US" sz="1800">
              <a:latin typeface="+mn-lt"/>
              <a:cs typeface="Segoe UI"/>
            </a:endParaRPr>
          </a:p>
          <a:p>
            <a:pPr marL="285750" indent="-285750">
              <a:buFont typeface="Arial" panose="020B0604020202020204" pitchFamily="34" charset="0"/>
              <a:buChar char="•"/>
            </a:pPr>
            <a:r>
              <a:rPr lang="en-US" sz="1800">
                <a:latin typeface="+mn-lt"/>
              </a:rPr>
              <a:t>Extend clinic hours (evenings, weekends)</a:t>
            </a:r>
            <a:endParaRPr lang="en-US" sz="1800">
              <a:latin typeface="+mn-lt"/>
              <a:cs typeface="Segoe UI"/>
            </a:endParaRPr>
          </a:p>
          <a:p>
            <a:pPr marL="285750" indent="-285750">
              <a:buFont typeface="Arial" panose="020B0604020202020204" pitchFamily="34" charset="0"/>
              <a:buChar char="•"/>
            </a:pPr>
            <a:r>
              <a:rPr lang="en-US" sz="1800">
                <a:latin typeface="+mn-lt"/>
              </a:rPr>
              <a:t>Provide overnight coverage to reduce ER visits.</a:t>
            </a:r>
            <a:endParaRPr lang="en-US" sz="1800">
              <a:latin typeface="+mn-lt"/>
              <a:cs typeface="Segoe UI"/>
            </a:endParaRPr>
          </a:p>
          <a:p>
            <a:pPr marL="285750" indent="-285750">
              <a:buFont typeface="Arial" panose="020B0604020202020204" pitchFamily="34" charset="0"/>
              <a:buChar char="•"/>
            </a:pPr>
            <a:r>
              <a:rPr lang="en-US" sz="1800">
                <a:latin typeface="+mn-lt"/>
              </a:rPr>
              <a:t>Provider relief (rotate through different clinics so others get their PTO, maternity leave, etc.)</a:t>
            </a:r>
            <a:endParaRPr lang="en-US" sz="1800">
              <a:latin typeface="+mn-lt"/>
              <a:cs typeface="Segoe UI"/>
            </a:endParaRPr>
          </a:p>
          <a:p>
            <a:pPr marL="285750" indent="-285750">
              <a:buFont typeface="Arial" panose="020B0604020202020204" pitchFamily="34" charset="0"/>
              <a:buChar char="•"/>
            </a:pPr>
            <a:r>
              <a:rPr lang="en-US" sz="1800">
                <a:latin typeface="+mn-lt"/>
              </a:rPr>
              <a:t>Open additional clinics in communities.</a:t>
            </a:r>
            <a:endParaRPr lang="en-US" sz="1800">
              <a:latin typeface="+mn-lt"/>
              <a:cs typeface="Segoe UI"/>
            </a:endParaRPr>
          </a:p>
        </p:txBody>
      </p:sp>
      <p:sp>
        <p:nvSpPr>
          <p:cNvPr id="7" name="Title 6">
            <a:extLst>
              <a:ext uri="{FF2B5EF4-FFF2-40B4-BE49-F238E27FC236}">
                <a16:creationId xmlns:a16="http://schemas.microsoft.com/office/drawing/2014/main" id="{B78D40A5-CD90-48D9-8EA9-215DEB582F79}"/>
              </a:ext>
            </a:extLst>
          </p:cNvPr>
          <p:cNvSpPr>
            <a:spLocks noGrp="1"/>
          </p:cNvSpPr>
          <p:nvPr>
            <p:ph type="ctrTitle" idx="4294967295"/>
          </p:nvPr>
        </p:nvSpPr>
        <p:spPr>
          <a:xfrm>
            <a:off x="4195390" y="145248"/>
            <a:ext cx="5383616" cy="1117600"/>
          </a:xfrm>
        </p:spPr>
        <p:txBody>
          <a:bodyPr>
            <a:normAutofit/>
          </a:bodyPr>
          <a:lstStyle/>
          <a:p>
            <a:r>
              <a:rPr lang="en-US" b="1">
                <a:solidFill>
                  <a:srgbClr val="FFFFFF"/>
                </a:solidFill>
              </a:rPr>
              <a:t>CHA</a:t>
            </a:r>
            <a:r>
              <a:rPr lang="en-US" b="1"/>
              <a:t>/P Workload</a:t>
            </a:r>
          </a:p>
        </p:txBody>
      </p:sp>
    </p:spTree>
    <p:extLst>
      <p:ext uri="{BB962C8B-B14F-4D97-AF65-F5344CB8AC3E}">
        <p14:creationId xmlns:p14="http://schemas.microsoft.com/office/powerpoint/2010/main" val="3300531656"/>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693957"/>
            <a:ext cx="9141397" cy="1846659"/>
          </a:xfrm>
        </p:spPr>
        <p:txBody>
          <a:bodyPr/>
          <a:lstStyle/>
          <a:p>
            <a:r>
              <a:rPr lang="en-US" sz="6000"/>
              <a:t>Education and </a:t>
            </a:r>
            <a:br>
              <a:rPr lang="en-US" sz="6000"/>
            </a:br>
            <a:r>
              <a:rPr lang="en-US" sz="6000"/>
              <a:t>Practice Logistics</a:t>
            </a: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2238113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D13CA-675B-466D-A893-238EE39E010C}"/>
              </a:ext>
            </a:extLst>
          </p:cNvPr>
          <p:cNvSpPr>
            <a:spLocks noGrp="1"/>
          </p:cNvSpPr>
          <p:nvPr>
            <p:ph type="title"/>
          </p:nvPr>
        </p:nvSpPr>
        <p:spPr>
          <a:xfrm>
            <a:off x="1321954" y="182474"/>
            <a:ext cx="9141397" cy="738664"/>
          </a:xfrm>
        </p:spPr>
        <p:txBody>
          <a:bodyPr/>
          <a:lstStyle/>
          <a:p>
            <a:r>
              <a:rPr lang="en-US" sz="4800">
                <a:cs typeface="Segoe UI"/>
              </a:rPr>
              <a:t>SPTHB CHAP Team</a:t>
            </a:r>
          </a:p>
        </p:txBody>
      </p:sp>
      <p:sp>
        <p:nvSpPr>
          <p:cNvPr id="5" name="Text Placeholder 4">
            <a:extLst>
              <a:ext uri="{FF2B5EF4-FFF2-40B4-BE49-F238E27FC236}">
                <a16:creationId xmlns:a16="http://schemas.microsoft.com/office/drawing/2014/main" id="{BED9C3B6-7799-43D0-9046-47A9BCE6054C}"/>
              </a:ext>
            </a:extLst>
          </p:cNvPr>
          <p:cNvSpPr>
            <a:spLocks noGrp="1"/>
          </p:cNvSpPr>
          <p:nvPr>
            <p:ph type="body" sz="quarter" idx="12"/>
          </p:nvPr>
        </p:nvSpPr>
        <p:spPr>
          <a:xfrm>
            <a:off x="1843171" y="1089426"/>
            <a:ext cx="8147729" cy="1534757"/>
          </a:xfrm>
        </p:spPr>
        <p:txBody>
          <a:bodyPr vert="horz" wrap="square" lIns="0" tIns="0" rIns="0" bIns="0" rtlCol="0" anchor="t">
            <a:noAutofit/>
          </a:bodyPr>
          <a:lstStyle/>
          <a:p>
            <a:pPr>
              <a:lnSpc>
                <a:spcPct val="150000"/>
              </a:lnSpc>
            </a:pPr>
            <a:r>
              <a:rPr lang="en-US" sz="2000" b="1">
                <a:cs typeface="Segoe UI"/>
              </a:rPr>
              <a:t>CHAP Program Manager: </a:t>
            </a:r>
            <a:r>
              <a:rPr lang="en-US" sz="2000">
                <a:cs typeface="Segoe UI"/>
              </a:rPr>
              <a:t>Julie Seward (Cherokee), RDH, MEd</a:t>
            </a:r>
            <a:endParaRPr lang="en-US"/>
          </a:p>
          <a:p>
            <a:pPr>
              <a:lnSpc>
                <a:spcPct val="150000"/>
              </a:lnSpc>
            </a:pPr>
            <a:r>
              <a:rPr lang="en-US" sz="2000" b="1">
                <a:cs typeface="Segoe UI"/>
              </a:rPr>
              <a:t>CHAP Program Coordinator:</a:t>
            </a:r>
            <a:r>
              <a:rPr lang="en-US" sz="2000">
                <a:cs typeface="Segoe UI"/>
              </a:rPr>
              <a:t> Kimberlee Burgess (Otoe Missouria), RN</a:t>
            </a:r>
          </a:p>
          <a:p>
            <a:pPr>
              <a:lnSpc>
                <a:spcPct val="150000"/>
              </a:lnSpc>
            </a:pPr>
            <a:r>
              <a:rPr lang="en-US" sz="2000" b="1"/>
              <a:t>Public Health Specialist: </a:t>
            </a:r>
            <a:r>
              <a:rPr lang="en-US" sz="2000" err="1"/>
              <a:t>Kynsington</a:t>
            </a:r>
            <a:r>
              <a:rPr lang="en-US" sz="2000"/>
              <a:t> Cochran (Kiowa), BS </a:t>
            </a:r>
            <a:endParaRPr lang="en-US" sz="2000">
              <a:cs typeface="Segoe UI"/>
            </a:endParaRPr>
          </a:p>
        </p:txBody>
      </p:sp>
      <p:pic>
        <p:nvPicPr>
          <p:cNvPr id="25" name="Picture 24" descr="A person smiling for the camera&#10;&#10;Description automatically generated with medium confidence">
            <a:extLst>
              <a:ext uri="{FF2B5EF4-FFF2-40B4-BE49-F238E27FC236}">
                <a16:creationId xmlns:a16="http://schemas.microsoft.com/office/drawing/2014/main" id="{3AEA7802-66E4-49C7-AE30-6F7515986CEF}"/>
              </a:ext>
            </a:extLst>
          </p:cNvPr>
          <p:cNvPicPr>
            <a:picLocks noChangeAspect="1"/>
          </p:cNvPicPr>
          <p:nvPr/>
        </p:nvPicPr>
        <p:blipFill>
          <a:blip r:embed="rId2"/>
          <a:stretch>
            <a:fillRect/>
          </a:stretch>
        </p:blipFill>
        <p:spPr>
          <a:xfrm>
            <a:off x="7984047" y="3195297"/>
            <a:ext cx="2659898" cy="2827811"/>
          </a:xfrm>
          <a:prstGeom prst="rect">
            <a:avLst/>
          </a:prstGeom>
        </p:spPr>
      </p:pic>
      <p:pic>
        <p:nvPicPr>
          <p:cNvPr id="8" name="Picture 7" descr="A person wearing a colorful scarf&#10;&#10;Description automatically generated with low confidence">
            <a:extLst>
              <a:ext uri="{FF2B5EF4-FFF2-40B4-BE49-F238E27FC236}">
                <a16:creationId xmlns:a16="http://schemas.microsoft.com/office/drawing/2014/main" id="{842280C9-843B-45E0-9F26-E69B55DB2FC5}"/>
              </a:ext>
            </a:extLst>
          </p:cNvPr>
          <p:cNvPicPr>
            <a:picLocks noChangeAspect="1"/>
          </p:cNvPicPr>
          <p:nvPr/>
        </p:nvPicPr>
        <p:blipFill>
          <a:blip r:embed="rId3"/>
          <a:stretch>
            <a:fillRect/>
          </a:stretch>
        </p:blipFill>
        <p:spPr>
          <a:xfrm>
            <a:off x="532150" y="3195297"/>
            <a:ext cx="2744744" cy="2827811"/>
          </a:xfrm>
          <a:prstGeom prst="rect">
            <a:avLst/>
          </a:prstGeom>
        </p:spPr>
      </p:pic>
      <p:pic>
        <p:nvPicPr>
          <p:cNvPr id="10" name="Picture 9" descr="Logo, company name&#10;&#10;Description automatically generated">
            <a:extLst>
              <a:ext uri="{FF2B5EF4-FFF2-40B4-BE49-F238E27FC236}">
                <a16:creationId xmlns:a16="http://schemas.microsoft.com/office/drawing/2014/main" id="{9A22D1D9-6806-44AB-AA2C-6D83352D2BA8}"/>
              </a:ext>
            </a:extLst>
          </p:cNvPr>
          <p:cNvPicPr>
            <a:picLocks noChangeAspect="1"/>
          </p:cNvPicPr>
          <p:nvPr/>
        </p:nvPicPr>
        <p:blipFill>
          <a:blip r:embed="rId4"/>
          <a:stretch>
            <a:fillRect/>
          </a:stretch>
        </p:blipFill>
        <p:spPr>
          <a:xfrm>
            <a:off x="10723477" y="6023193"/>
            <a:ext cx="1468523" cy="950221"/>
          </a:xfrm>
          <a:prstGeom prst="rect">
            <a:avLst/>
          </a:prstGeom>
        </p:spPr>
      </p:pic>
      <p:pic>
        <p:nvPicPr>
          <p:cNvPr id="2" name="Picture 2" descr="A person smiling for the camera&#10;&#10;Description automatically generated">
            <a:extLst>
              <a:ext uri="{FF2B5EF4-FFF2-40B4-BE49-F238E27FC236}">
                <a16:creationId xmlns:a16="http://schemas.microsoft.com/office/drawing/2014/main" id="{6C1807DE-6EC4-A313-88EB-5658660C5EB2}"/>
              </a:ext>
            </a:extLst>
          </p:cNvPr>
          <p:cNvPicPr>
            <a:picLocks noChangeAspect="1"/>
          </p:cNvPicPr>
          <p:nvPr/>
        </p:nvPicPr>
        <p:blipFill>
          <a:blip r:embed="rId5"/>
          <a:stretch>
            <a:fillRect/>
          </a:stretch>
        </p:blipFill>
        <p:spPr>
          <a:xfrm>
            <a:off x="4160729" y="3197540"/>
            <a:ext cx="2743200" cy="2821989"/>
          </a:xfrm>
          <a:prstGeom prst="rect">
            <a:avLst/>
          </a:prstGeom>
        </p:spPr>
      </p:pic>
    </p:spTree>
    <p:extLst>
      <p:ext uri="{BB962C8B-B14F-4D97-AF65-F5344CB8AC3E}">
        <p14:creationId xmlns:p14="http://schemas.microsoft.com/office/powerpoint/2010/main" val="415378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96A9449E-460A-426F-99CD-0AB56C1A1065}"/>
              </a:ext>
            </a:extLst>
          </p:cNvPr>
          <p:cNvSpPr>
            <a:spLocks noGrp="1"/>
          </p:cNvSpPr>
          <p:nvPr>
            <p:ph type="body" sz="quarter" idx="11"/>
          </p:nvPr>
        </p:nvSpPr>
        <p:spPr>
          <a:xfrm>
            <a:off x="762000" y="1904999"/>
            <a:ext cx="5334000" cy="3276600"/>
          </a:xfrm>
        </p:spPr>
        <p:txBody>
          <a:bodyPr vert="horz" lIns="91440" tIns="45720" rIns="91440" bIns="45720" rtlCol="0" anchor="t">
            <a:normAutofit fontScale="85000" lnSpcReduction="10000"/>
          </a:bodyPr>
          <a:lstStyle/>
          <a:p>
            <a:r>
              <a:rPr lang="en-US"/>
              <a:t>A guide to the CHA/P for every patient encounter </a:t>
            </a:r>
          </a:p>
          <a:p>
            <a:pPr marL="342900" indent="-342900">
              <a:buFont typeface="Arial" panose="020B0604020202020204" pitchFamily="34" charset="0"/>
              <a:buChar char="•"/>
            </a:pPr>
            <a:r>
              <a:rPr lang="en-US" b="0"/>
              <a:t>Identifies specific sections to guide history, exam, and determine assessment </a:t>
            </a:r>
            <a:endParaRPr lang="en-US" b="0">
              <a:cs typeface="Segoe UI"/>
            </a:endParaRPr>
          </a:p>
          <a:p>
            <a:pPr marL="342900" indent="-342900">
              <a:buFont typeface="Arial" panose="020B0604020202020204" pitchFamily="34" charset="0"/>
              <a:buChar char="•"/>
            </a:pPr>
            <a:r>
              <a:rPr lang="en-US" b="0"/>
              <a:t>Follows a specific plan, report </a:t>
            </a:r>
            <a:endParaRPr lang="en-US" b="0">
              <a:cs typeface="Segoe UI"/>
            </a:endParaRPr>
          </a:p>
          <a:p>
            <a:r>
              <a:rPr lang="en-US"/>
              <a:t>Available:</a:t>
            </a:r>
            <a:endParaRPr lang="en-US">
              <a:cs typeface="Segoe UI"/>
            </a:endParaRPr>
          </a:p>
          <a:p>
            <a:pPr marL="342900" indent="-342900">
              <a:buFont typeface="Arial" panose="020B0604020202020204" pitchFamily="34" charset="0"/>
              <a:buChar char="•"/>
            </a:pPr>
            <a:r>
              <a:rPr lang="en-US" b="0"/>
              <a:t>Online: </a:t>
            </a:r>
            <a:r>
              <a:rPr lang="en-US" b="0" err="1"/>
              <a:t>eCHAM</a:t>
            </a:r>
            <a:r>
              <a:rPr lang="en-US" b="0"/>
              <a:t> Website </a:t>
            </a:r>
            <a:endParaRPr lang="en-US" b="0">
              <a:cs typeface="Segoe UI"/>
            </a:endParaRPr>
          </a:p>
          <a:p>
            <a:pPr marL="342900" indent="-342900">
              <a:buFont typeface="Arial" panose="020B0604020202020204" pitchFamily="34" charset="0"/>
              <a:buChar char="•"/>
            </a:pPr>
            <a:r>
              <a:rPr lang="en-US" b="0"/>
              <a:t>Offline: </a:t>
            </a:r>
            <a:r>
              <a:rPr lang="en-US" b="0" err="1"/>
              <a:t>iCHAM</a:t>
            </a:r>
            <a:r>
              <a:rPr lang="en-US" b="0"/>
              <a:t> (iPad app) </a:t>
            </a:r>
            <a:endParaRPr lang="en-US" b="0">
              <a:cs typeface="Segoe UI"/>
            </a:endParaRPr>
          </a:p>
          <a:p>
            <a:pPr marL="342900" indent="-342900">
              <a:buFont typeface="Arial" panose="020B0604020202020204" pitchFamily="34" charset="0"/>
              <a:buChar char="•"/>
            </a:pPr>
            <a:r>
              <a:rPr lang="en-US" b="0"/>
              <a:t>Personalization features </a:t>
            </a:r>
            <a:endParaRPr lang="en-US" b="0">
              <a:cs typeface="Segoe UI"/>
            </a:endParaRPr>
          </a:p>
          <a:p>
            <a:pPr marL="342900" indent="-342900">
              <a:buFont typeface="Arial" panose="020B0604020202020204" pitchFamily="34" charset="0"/>
              <a:buChar char="•"/>
            </a:pPr>
            <a:r>
              <a:rPr lang="en-US" b="0"/>
              <a:t>Bookmarks, comments, highlights. </a:t>
            </a:r>
            <a:endParaRPr lang="en-US" b="0">
              <a:cs typeface="Segoe UI"/>
            </a:endParaRPr>
          </a:p>
          <a:p>
            <a:pPr marL="342900" indent="-342900">
              <a:buFont typeface="Arial" panose="020B0604020202020204" pitchFamily="34" charset="0"/>
              <a:buChar char="•"/>
            </a:pPr>
            <a:r>
              <a:rPr lang="en-US" b="0"/>
              <a:t>Regional Notes</a:t>
            </a:r>
            <a:endParaRPr lang="en-US" b="0">
              <a:cs typeface="Segoe UI"/>
            </a:endParaRPr>
          </a:p>
        </p:txBody>
      </p:sp>
      <p:sp>
        <p:nvSpPr>
          <p:cNvPr id="20" name="Title 3">
            <a:extLst>
              <a:ext uri="{FF2B5EF4-FFF2-40B4-BE49-F238E27FC236}">
                <a16:creationId xmlns:a16="http://schemas.microsoft.com/office/drawing/2014/main" id="{06732B26-2F63-4361-BA29-D510068CD8BB}"/>
              </a:ext>
            </a:extLst>
          </p:cNvPr>
          <p:cNvSpPr>
            <a:spLocks noGrp="1"/>
          </p:cNvSpPr>
          <p:nvPr>
            <p:ph type="title"/>
          </p:nvPr>
        </p:nvSpPr>
        <p:spPr>
          <a:xfrm>
            <a:off x="762000" y="715961"/>
            <a:ext cx="5334000" cy="1189038"/>
          </a:xfrm>
        </p:spPr>
        <p:txBody>
          <a:bodyPr/>
          <a:lstStyle/>
          <a:p>
            <a:r>
              <a:rPr lang="en-US"/>
              <a:t>The CHAM</a:t>
            </a:r>
          </a:p>
        </p:txBody>
      </p:sp>
      <p:pic>
        <p:nvPicPr>
          <p:cNvPr id="10" name="Picture 9" descr="A picture containing text, indoor&#10;&#10;Description automatically generated">
            <a:extLst>
              <a:ext uri="{FF2B5EF4-FFF2-40B4-BE49-F238E27FC236}">
                <a16:creationId xmlns:a16="http://schemas.microsoft.com/office/drawing/2014/main" id="{991B5287-3476-408B-A1E7-B03A4F0AF377}"/>
              </a:ext>
            </a:extLst>
          </p:cNvPr>
          <p:cNvPicPr>
            <a:picLocks noChangeAspect="1"/>
          </p:cNvPicPr>
          <p:nvPr/>
        </p:nvPicPr>
        <p:blipFill>
          <a:blip r:embed="rId3"/>
          <a:stretch>
            <a:fillRect/>
          </a:stretch>
        </p:blipFill>
        <p:spPr>
          <a:xfrm>
            <a:off x="7274487" y="1904999"/>
            <a:ext cx="3854648" cy="2876698"/>
          </a:xfrm>
          <a:prstGeom prst="rect">
            <a:avLst/>
          </a:prstGeom>
        </p:spPr>
      </p:pic>
    </p:spTree>
    <p:extLst>
      <p:ext uri="{BB962C8B-B14F-4D97-AF65-F5344CB8AC3E}">
        <p14:creationId xmlns:p14="http://schemas.microsoft.com/office/powerpoint/2010/main" val="1493288052"/>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48F56B-09D0-4986-846C-93D632DC9CC7}"/>
              </a:ext>
            </a:extLst>
          </p:cNvPr>
          <p:cNvSpPr>
            <a:spLocks noGrp="1"/>
          </p:cNvSpPr>
          <p:nvPr>
            <p:ph type="title"/>
          </p:nvPr>
        </p:nvSpPr>
        <p:spPr/>
        <p:txBody>
          <a:bodyPr/>
          <a:lstStyle/>
          <a:p>
            <a:r>
              <a:rPr lang="en-US"/>
              <a:t>Becoming a CHA/P</a:t>
            </a:r>
          </a:p>
        </p:txBody>
      </p:sp>
      <p:sp>
        <p:nvSpPr>
          <p:cNvPr id="7" name="Text Placeholder 6">
            <a:extLst>
              <a:ext uri="{FF2B5EF4-FFF2-40B4-BE49-F238E27FC236}">
                <a16:creationId xmlns:a16="http://schemas.microsoft.com/office/drawing/2014/main" id="{D77D399A-9E3A-4766-B2B3-DB16673C3664}"/>
              </a:ext>
            </a:extLst>
          </p:cNvPr>
          <p:cNvSpPr>
            <a:spLocks noGrp="1"/>
          </p:cNvSpPr>
          <p:nvPr>
            <p:ph type="body" sz="quarter" idx="11"/>
          </p:nvPr>
        </p:nvSpPr>
        <p:spPr>
          <a:xfrm>
            <a:off x="762000" y="1949300"/>
            <a:ext cx="6477000" cy="3276600"/>
          </a:xfrm>
        </p:spPr>
        <p:txBody>
          <a:bodyPr vert="horz" lIns="91440" tIns="45720" rIns="91440" bIns="45720" rtlCol="0" anchor="t">
            <a:normAutofit lnSpcReduction="10000"/>
          </a:bodyPr>
          <a:lstStyle/>
          <a:p>
            <a:r>
              <a:rPr lang="en-US"/>
              <a:t>Pre-Requisite</a:t>
            </a:r>
            <a:endParaRPr lang="en-US">
              <a:cs typeface="Segoe UI"/>
            </a:endParaRPr>
          </a:p>
          <a:p>
            <a:pPr marL="342900" indent="-342900">
              <a:buFont typeface="Arial" panose="020B0604020202020204" pitchFamily="34" charset="0"/>
              <a:buChar char="•"/>
            </a:pPr>
            <a:r>
              <a:rPr lang="en-US" b="0"/>
              <a:t>Students must have a high school diploma or equivalent</a:t>
            </a:r>
          </a:p>
          <a:p>
            <a:pPr marL="342900" indent="-342900">
              <a:buFont typeface="Arial" panose="020B0604020202020204" pitchFamily="34" charset="0"/>
              <a:buChar char="•"/>
            </a:pPr>
            <a:r>
              <a:rPr lang="en-US" b="0"/>
              <a:t>Must meet reading and math minimums to be accepted into CHAP Program.</a:t>
            </a:r>
          </a:p>
          <a:p>
            <a:endParaRPr lang="en-US" b="0"/>
          </a:p>
          <a:p>
            <a:r>
              <a:rPr lang="en-US"/>
              <a:t>The Program</a:t>
            </a:r>
          </a:p>
          <a:p>
            <a:pPr marL="342900" indent="-342900">
              <a:buFont typeface="Arial" panose="020B0604020202020204" pitchFamily="34" charset="0"/>
              <a:buChar char="•"/>
            </a:pPr>
            <a:r>
              <a:rPr lang="en-US" b="0"/>
              <a:t>Takes approximately two years to complete all educational sessions and become a Community Health Practitioner</a:t>
            </a:r>
          </a:p>
        </p:txBody>
      </p:sp>
    </p:spTree>
    <p:extLst>
      <p:ext uri="{BB962C8B-B14F-4D97-AF65-F5344CB8AC3E}">
        <p14:creationId xmlns:p14="http://schemas.microsoft.com/office/powerpoint/2010/main" val="3413907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B0570-6C51-4B74-B5D7-A7C3644E299A}"/>
              </a:ext>
            </a:extLst>
          </p:cNvPr>
          <p:cNvSpPr>
            <a:spLocks noGrp="1"/>
          </p:cNvSpPr>
          <p:nvPr>
            <p:ph type="title"/>
          </p:nvPr>
        </p:nvSpPr>
        <p:spPr>
          <a:xfrm>
            <a:off x="5199743" y="345044"/>
            <a:ext cx="6477000" cy="1189037"/>
          </a:xfrm>
        </p:spPr>
        <p:txBody>
          <a:bodyPr/>
          <a:lstStyle/>
          <a:p>
            <a:r>
              <a:rPr lang="en-US"/>
              <a:t>Process</a:t>
            </a:r>
          </a:p>
        </p:txBody>
      </p:sp>
      <p:sp>
        <p:nvSpPr>
          <p:cNvPr id="5" name="Text Placeholder 4">
            <a:extLst>
              <a:ext uri="{FF2B5EF4-FFF2-40B4-BE49-F238E27FC236}">
                <a16:creationId xmlns:a16="http://schemas.microsoft.com/office/drawing/2014/main" id="{D5F80F1A-6ADD-40BC-B325-9161578F1251}"/>
              </a:ext>
            </a:extLst>
          </p:cNvPr>
          <p:cNvSpPr>
            <a:spLocks noGrp="1"/>
          </p:cNvSpPr>
          <p:nvPr>
            <p:ph type="body" sz="quarter" idx="11"/>
          </p:nvPr>
        </p:nvSpPr>
        <p:spPr>
          <a:xfrm>
            <a:off x="5199743" y="1333714"/>
            <a:ext cx="6477000" cy="5071730"/>
          </a:xfrm>
        </p:spPr>
        <p:txBody>
          <a:bodyPr vert="horz" lIns="91440" tIns="45720" rIns="91440" bIns="45720" rtlCol="0" anchor="t">
            <a:normAutofit fontScale="92500" lnSpcReduction="20000"/>
          </a:bodyPr>
          <a:lstStyle/>
          <a:p>
            <a:r>
              <a:rPr lang="en-US"/>
              <a:t>1. Pre-Session </a:t>
            </a:r>
            <a:r>
              <a:rPr lang="en-US" b="0"/>
              <a:t>- Students attend a </a:t>
            </a:r>
          </a:p>
          <a:p>
            <a:r>
              <a:rPr lang="en-US" b="0"/>
              <a:t>one week pre-session</a:t>
            </a:r>
          </a:p>
          <a:p>
            <a:r>
              <a:rPr lang="en-US"/>
              <a:t>2. Education </a:t>
            </a:r>
            <a:r>
              <a:rPr lang="en-US" b="0"/>
              <a:t>consists of FOUR </a:t>
            </a:r>
          </a:p>
          <a:p>
            <a:r>
              <a:rPr lang="en-US" b="0"/>
              <a:t>sessions, each 3-4 weeks long and </a:t>
            </a:r>
          </a:p>
          <a:p>
            <a:r>
              <a:rPr lang="en-US" b="0"/>
              <a:t>includes didactic and clinical </a:t>
            </a:r>
          </a:p>
          <a:p>
            <a:r>
              <a:rPr lang="en-US" b="0"/>
              <a:t>education</a:t>
            </a:r>
          </a:p>
          <a:p>
            <a:r>
              <a:rPr lang="en-US"/>
              <a:t>3. Post session </a:t>
            </a:r>
            <a:r>
              <a:rPr lang="en-US" b="0"/>
              <a:t>- Requirements </a:t>
            </a:r>
          </a:p>
          <a:p>
            <a:r>
              <a:rPr lang="en-US" b="0"/>
              <a:t>include specific numbers and types </a:t>
            </a:r>
          </a:p>
          <a:p>
            <a:r>
              <a:rPr lang="en-US" b="0"/>
              <a:t>of patients to be seen at home or in</a:t>
            </a:r>
            <a:endParaRPr lang="en-US" b="0">
              <a:cs typeface="Segoe UI"/>
            </a:endParaRPr>
          </a:p>
          <a:p>
            <a:r>
              <a:rPr lang="en-US" b="0"/>
              <a:t>clinics before the next session</a:t>
            </a:r>
            <a:endParaRPr lang="en-US" b="0">
              <a:cs typeface="Segoe UI"/>
            </a:endParaRPr>
          </a:p>
          <a:p>
            <a:r>
              <a:rPr lang="en-US"/>
              <a:t>4. Preceptorship </a:t>
            </a:r>
            <a:r>
              <a:rPr lang="en-US" b="0"/>
              <a:t>- CHA-IV’s attend a </a:t>
            </a:r>
          </a:p>
          <a:p>
            <a:r>
              <a:rPr lang="en-US" b="0"/>
              <a:t>2-week preceptorship and take an </a:t>
            </a:r>
          </a:p>
          <a:p>
            <a:r>
              <a:rPr lang="en-US" b="0"/>
              <a:t>open book certification exam to </a:t>
            </a:r>
          </a:p>
          <a:p>
            <a:r>
              <a:rPr lang="en-US" b="0"/>
              <a:t>become a community health </a:t>
            </a:r>
          </a:p>
          <a:p>
            <a:r>
              <a:rPr lang="en-US" b="0"/>
              <a:t>practitioner</a:t>
            </a:r>
          </a:p>
        </p:txBody>
      </p:sp>
    </p:spTree>
    <p:extLst>
      <p:ext uri="{BB962C8B-B14F-4D97-AF65-F5344CB8AC3E}">
        <p14:creationId xmlns:p14="http://schemas.microsoft.com/office/powerpoint/2010/main" val="3690806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DE7451-2D84-4033-94A7-8058DEA25202}"/>
              </a:ext>
            </a:extLst>
          </p:cNvPr>
          <p:cNvSpPr>
            <a:spLocks noGrp="1"/>
          </p:cNvSpPr>
          <p:nvPr>
            <p:ph type="title"/>
          </p:nvPr>
        </p:nvSpPr>
        <p:spPr/>
        <p:txBody>
          <a:bodyPr/>
          <a:lstStyle/>
          <a:p>
            <a:r>
              <a:rPr lang="en-US"/>
              <a:t>Education Program</a:t>
            </a:r>
          </a:p>
        </p:txBody>
      </p:sp>
      <p:sp>
        <p:nvSpPr>
          <p:cNvPr id="5" name="Text Placeholder 4">
            <a:extLst>
              <a:ext uri="{FF2B5EF4-FFF2-40B4-BE49-F238E27FC236}">
                <a16:creationId xmlns:a16="http://schemas.microsoft.com/office/drawing/2014/main" id="{C9D52A5F-794E-4149-B0DB-D45C27B71F4B}"/>
              </a:ext>
            </a:extLst>
          </p:cNvPr>
          <p:cNvSpPr>
            <a:spLocks noGrp="1"/>
          </p:cNvSpPr>
          <p:nvPr>
            <p:ph type="body" sz="quarter" idx="11"/>
          </p:nvPr>
        </p:nvSpPr>
        <p:spPr/>
        <p:txBody>
          <a:bodyPr vert="horz" lIns="91440" tIns="45720" rIns="91440" bIns="45720" rtlCol="0" anchor="t">
            <a:noAutofit/>
          </a:bodyPr>
          <a:lstStyle/>
          <a:p>
            <a:r>
              <a:rPr lang="en-US" sz="1600" i="0">
                <a:effectLst/>
              </a:rPr>
              <a:t>Pre-Session</a:t>
            </a:r>
          </a:p>
          <a:p>
            <a:pPr marL="342900" indent="-342900">
              <a:buFont typeface="Arial" panose="020B0604020202020204" pitchFamily="34" charset="0"/>
              <a:buChar char="•"/>
            </a:pPr>
            <a:r>
              <a:rPr lang="en-US" sz="1600" b="0" i="0">
                <a:effectLst/>
              </a:rPr>
              <a:t>1-2 weeks of education on Tribal Health Organization policies, use of the CHAM, introduction to the CHA/P role and patient care, emergency training</a:t>
            </a:r>
            <a:endParaRPr lang="en-US" sz="1600" b="0" i="0">
              <a:effectLst/>
              <a:cs typeface="Segoe UI"/>
            </a:endParaRPr>
          </a:p>
          <a:p>
            <a:r>
              <a:rPr lang="en-US" sz="1600" i="0">
                <a:effectLst/>
              </a:rPr>
              <a:t>CHA/P Basic Education</a:t>
            </a:r>
            <a:endParaRPr lang="en-US" sz="1600" i="0">
              <a:effectLst/>
              <a:cs typeface="Segoe UI"/>
            </a:endParaRPr>
          </a:p>
          <a:p>
            <a:pPr marL="342900" indent="-342900">
              <a:buFont typeface="Arial" panose="020B0604020202020204" pitchFamily="34" charset="0"/>
              <a:buChar char="•"/>
            </a:pPr>
            <a:r>
              <a:rPr lang="en-US" sz="1600" b="0" i="0">
                <a:effectLst/>
              </a:rPr>
              <a:t>Consisting of four sessions, each one 3-4 weeks long</a:t>
            </a:r>
            <a:r>
              <a:rPr lang="en-US" sz="1600" b="0"/>
              <a:t>,</a:t>
            </a:r>
            <a:r>
              <a:rPr lang="en-US" sz="1600" b="0" i="0">
                <a:effectLst/>
              </a:rPr>
              <a:t> at a certified education center staffed by instructors, typically </a:t>
            </a:r>
            <a:r>
              <a:rPr lang="en-US" sz="1600" b="0"/>
              <a:t>PAs</a:t>
            </a:r>
            <a:r>
              <a:rPr lang="en-US" sz="1600" b="0" i="0">
                <a:effectLst/>
              </a:rPr>
              <a:t>, </a:t>
            </a:r>
            <a:r>
              <a:rPr lang="en-US" sz="1600" b="0"/>
              <a:t>NPs,</a:t>
            </a:r>
            <a:r>
              <a:rPr lang="en-US" sz="1600" b="0" i="0">
                <a:effectLst/>
              </a:rPr>
              <a:t> and physicians. Between each session, CHA/Ps return to their home clinics to see certain numbers and types of patients along with meeting </a:t>
            </a:r>
            <a:r>
              <a:rPr lang="en-US" sz="1600" b="0"/>
              <a:t>post-session</a:t>
            </a:r>
            <a:r>
              <a:rPr lang="en-US" sz="1600" b="0" i="0">
                <a:effectLst/>
              </a:rPr>
              <a:t> learning needs under the auspice of their field instructors.</a:t>
            </a:r>
            <a:r>
              <a:rPr lang="en-US" sz="1600" b="0"/>
              <a:t> </a:t>
            </a:r>
            <a:endParaRPr lang="en-US" sz="1600" b="0" i="0">
              <a:effectLst/>
              <a:cs typeface="Segoe UI"/>
            </a:endParaRPr>
          </a:p>
          <a:p>
            <a:r>
              <a:rPr lang="en-US" sz="1600" i="0">
                <a:effectLst/>
              </a:rPr>
              <a:t>Upon completion of all sessions and education requirements</a:t>
            </a:r>
            <a:endParaRPr lang="en-US" sz="1600" i="0">
              <a:effectLst/>
              <a:cs typeface="Segoe UI"/>
            </a:endParaRPr>
          </a:p>
          <a:p>
            <a:pPr marL="342900" indent="-342900">
              <a:buFont typeface="Arial" panose="020B0604020202020204" pitchFamily="34" charset="0"/>
              <a:buChar char="•"/>
            </a:pPr>
            <a:r>
              <a:rPr lang="en-US" sz="1600" b="0"/>
              <a:t>CHAs</a:t>
            </a:r>
            <a:r>
              <a:rPr lang="en-US" sz="1600" b="0" i="0">
                <a:effectLst/>
              </a:rPr>
              <a:t> can complete a preceptorship with their field instructor and open CHAM written certification exam to become Community Health Practitioners.</a:t>
            </a:r>
            <a:r>
              <a:rPr lang="en-US" sz="1600" b="0"/>
              <a:t> </a:t>
            </a:r>
            <a:endParaRPr lang="en-US" sz="1600" b="0">
              <a:cs typeface="Segoe UI"/>
            </a:endParaRPr>
          </a:p>
        </p:txBody>
      </p:sp>
    </p:spTree>
    <p:extLst>
      <p:ext uri="{BB962C8B-B14F-4D97-AF65-F5344CB8AC3E}">
        <p14:creationId xmlns:p14="http://schemas.microsoft.com/office/powerpoint/2010/main" val="4131495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6" name="Picture 5" descr="Timeline&#10;&#10;Description automatically generated">
            <a:extLst>
              <a:ext uri="{FF2B5EF4-FFF2-40B4-BE49-F238E27FC236}">
                <a16:creationId xmlns:a16="http://schemas.microsoft.com/office/drawing/2014/main" id="{CEF74B2B-E1FF-F705-4F25-B474F83B2419}"/>
              </a:ext>
            </a:extLst>
          </p:cNvPr>
          <p:cNvPicPr>
            <a:picLocks noChangeAspect="1"/>
          </p:cNvPicPr>
          <p:nvPr/>
        </p:nvPicPr>
        <p:blipFill>
          <a:blip r:embed="rId2"/>
          <a:stretch>
            <a:fillRect/>
          </a:stretch>
        </p:blipFill>
        <p:spPr>
          <a:xfrm>
            <a:off x="2406553" y="643467"/>
            <a:ext cx="7378893"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70359007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5BEF26-7F4F-4C1D-A572-4AE4BF63500A}"/>
              </a:ext>
            </a:extLst>
          </p:cNvPr>
          <p:cNvSpPr>
            <a:spLocks noGrp="1"/>
          </p:cNvSpPr>
          <p:nvPr>
            <p:ph type="title"/>
          </p:nvPr>
        </p:nvSpPr>
        <p:spPr/>
        <p:txBody>
          <a:bodyPr/>
          <a:lstStyle/>
          <a:p>
            <a:r>
              <a:rPr lang="en-US"/>
              <a:t>CHA/P Maintenance</a:t>
            </a:r>
          </a:p>
        </p:txBody>
      </p:sp>
      <p:sp>
        <p:nvSpPr>
          <p:cNvPr id="2" name="Text Placeholder 1">
            <a:extLst>
              <a:ext uri="{FF2B5EF4-FFF2-40B4-BE49-F238E27FC236}">
                <a16:creationId xmlns:a16="http://schemas.microsoft.com/office/drawing/2014/main" id="{3F61D805-B436-4426-8631-01D71AAC65BC}"/>
              </a:ext>
            </a:extLst>
          </p:cNvPr>
          <p:cNvSpPr>
            <a:spLocks noGrp="1"/>
          </p:cNvSpPr>
          <p:nvPr>
            <p:ph type="body" sz="quarter" idx="11"/>
          </p:nvPr>
        </p:nvSpPr>
        <p:spPr/>
        <p:txBody>
          <a:bodyPr/>
          <a:lstStyle/>
          <a:p>
            <a:r>
              <a:rPr lang="en-US"/>
              <a:t>To maintain credentials, the CHA/P must: </a:t>
            </a:r>
          </a:p>
          <a:p>
            <a:r>
              <a:rPr lang="en-US" b="0"/>
              <a:t>• Complete approved continuing medical education (CME) regularly </a:t>
            </a:r>
          </a:p>
          <a:p>
            <a:r>
              <a:rPr lang="en-US" b="0"/>
              <a:t>• Renew emergency training regularly</a:t>
            </a:r>
          </a:p>
          <a:p>
            <a:r>
              <a:rPr lang="en-US" b="0"/>
              <a:t>• Retake the CHA/P credentialing exam and preceptorship at regular intervals</a:t>
            </a:r>
          </a:p>
        </p:txBody>
      </p:sp>
    </p:spTree>
    <p:extLst>
      <p:ext uri="{BB962C8B-B14F-4D97-AF65-F5344CB8AC3E}">
        <p14:creationId xmlns:p14="http://schemas.microsoft.com/office/powerpoint/2010/main" val="1380035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2617286"/>
            <a:ext cx="9141397" cy="923330"/>
          </a:xfrm>
        </p:spPr>
        <p:txBody>
          <a:bodyPr/>
          <a:lstStyle/>
          <a:p>
            <a:r>
              <a:rPr lang="en-US" sz="6000">
                <a:cs typeface="Segoe UI"/>
              </a:rPr>
              <a:t>Supervising CHA/Ps</a:t>
            </a:r>
            <a:endParaRPr lang="en-US" sz="6000"/>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2380713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CB2FA6-B4B0-451E-97F5-BE9884D45B25}"/>
              </a:ext>
            </a:extLst>
          </p:cNvPr>
          <p:cNvSpPr>
            <a:spLocks noGrp="1"/>
          </p:cNvSpPr>
          <p:nvPr>
            <p:ph type="body" sz="quarter" idx="10"/>
          </p:nvPr>
        </p:nvSpPr>
        <p:spPr>
          <a:xfrm>
            <a:off x="4612641" y="1857652"/>
            <a:ext cx="6438912" cy="3660270"/>
          </a:xfrm>
        </p:spPr>
        <p:txBody>
          <a:bodyPr vert="horz" lIns="91440" tIns="45720" rIns="91440" bIns="45720" rtlCol="0" anchor="t">
            <a:noAutofit/>
          </a:bodyPr>
          <a:lstStyle/>
          <a:p>
            <a:r>
              <a:rPr lang="en-US" sz="1600" b="1"/>
              <a:t>Provides clinical supervision during patient care</a:t>
            </a:r>
          </a:p>
          <a:p>
            <a:pPr marL="285750" indent="-285750">
              <a:buFont typeface="Arial" panose="020B0604020202020204" pitchFamily="34" charset="0"/>
              <a:buChar char="•"/>
            </a:pPr>
            <a:r>
              <a:rPr lang="en-US" sz="1600"/>
              <a:t>Each Community Health Aide/Practitioner works under the medical supervision of a licensed physician. It is the physician’s medical oversight that enables the CHA/P to practice.</a:t>
            </a:r>
            <a:endParaRPr lang="en-US" sz="1600">
              <a:cs typeface="Segoe UI"/>
            </a:endParaRPr>
          </a:p>
          <a:p>
            <a:pPr marL="285750" indent="-285750">
              <a:buFont typeface="Arial" panose="020B0604020202020204" pitchFamily="34" charset="0"/>
              <a:buChar char="•"/>
            </a:pPr>
            <a:r>
              <a:rPr lang="en-US" sz="1600"/>
              <a:t>Referral provider may be a physician, nurse practitioner, or a physician associate </a:t>
            </a:r>
          </a:p>
          <a:p>
            <a:pPr marL="285750" indent="-285750">
              <a:buFont typeface="Arial" panose="020B0604020202020204" pitchFamily="34" charset="0"/>
              <a:buChar char="•"/>
            </a:pPr>
            <a:r>
              <a:rPr lang="en-US" sz="1600"/>
              <a:t>Provides clinical training and assistance to CHA/Ps </a:t>
            </a:r>
            <a:endParaRPr lang="en-US" sz="1600">
              <a:cs typeface="Segoe UI"/>
            </a:endParaRPr>
          </a:p>
          <a:p>
            <a:pPr marL="285750" indent="-285750">
              <a:buFont typeface="Arial" panose="020B0604020202020204" pitchFamily="34" charset="0"/>
              <a:buChar char="•"/>
            </a:pPr>
            <a:r>
              <a:rPr lang="en-US" sz="1600"/>
              <a:t>Provides regular chart reviews.</a:t>
            </a:r>
            <a:endParaRPr lang="en-US" sz="1600">
              <a:cs typeface="Segoe UI"/>
            </a:endParaRPr>
          </a:p>
          <a:p>
            <a:pPr marL="285750" indent="-285750">
              <a:buFont typeface="Arial" panose="020B0604020202020204" pitchFamily="34" charset="0"/>
              <a:buChar char="•"/>
            </a:pPr>
            <a:r>
              <a:rPr lang="en-US" sz="1600"/>
              <a:t>Observe patient visits with the CHA/P</a:t>
            </a:r>
            <a:endParaRPr lang="en-US" sz="1600">
              <a:cs typeface="Segoe UI"/>
            </a:endParaRPr>
          </a:p>
          <a:p>
            <a:pPr marL="285750" indent="-285750">
              <a:buFont typeface="Arial" panose="020B0604020202020204" pitchFamily="34" charset="0"/>
              <a:buChar char="•"/>
            </a:pPr>
            <a:r>
              <a:rPr lang="en-US" sz="1600"/>
              <a:t>Be prepared to provide consultation to the CHA/P regarding skills and Standing Orders </a:t>
            </a:r>
            <a:endParaRPr lang="en-US" sz="1600">
              <a:cs typeface="Segoe UI"/>
            </a:endParaRPr>
          </a:p>
          <a:p>
            <a:pPr marL="285750" indent="-285750">
              <a:buFont typeface="Arial" panose="020B0604020202020204" pitchFamily="34" charset="0"/>
              <a:buChar char="•"/>
            </a:pPr>
            <a:r>
              <a:rPr lang="en-US" sz="1600"/>
              <a:t>Be familiar with the tribal health organization operations</a:t>
            </a:r>
            <a:endParaRPr lang="en-US" sz="1600">
              <a:cs typeface="Segoe UI"/>
            </a:endParaRPr>
          </a:p>
        </p:txBody>
      </p:sp>
      <p:sp>
        <p:nvSpPr>
          <p:cNvPr id="5" name="Title 4">
            <a:extLst>
              <a:ext uri="{FF2B5EF4-FFF2-40B4-BE49-F238E27FC236}">
                <a16:creationId xmlns:a16="http://schemas.microsoft.com/office/drawing/2014/main" id="{8AE4FB17-073C-44FE-B087-7A6E88ADF5CE}"/>
              </a:ext>
            </a:extLst>
          </p:cNvPr>
          <p:cNvSpPr>
            <a:spLocks noGrp="1"/>
          </p:cNvSpPr>
          <p:nvPr>
            <p:ph type="ctrTitle" idx="4294967295"/>
          </p:nvPr>
        </p:nvSpPr>
        <p:spPr>
          <a:xfrm>
            <a:off x="4612641" y="207392"/>
            <a:ext cx="6438912" cy="1117600"/>
          </a:xfrm>
        </p:spPr>
        <p:txBody>
          <a:bodyPr>
            <a:normAutofit fontScale="90000"/>
          </a:bodyPr>
          <a:lstStyle/>
          <a:p>
            <a:r>
              <a:rPr lang="en-US" b="1"/>
              <a:t>Role of Referral Provider </a:t>
            </a:r>
          </a:p>
        </p:txBody>
      </p:sp>
    </p:spTree>
    <p:extLst>
      <p:ext uri="{BB962C8B-B14F-4D97-AF65-F5344CB8AC3E}">
        <p14:creationId xmlns:p14="http://schemas.microsoft.com/office/powerpoint/2010/main" val="2013560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DABCBD-D927-4C0E-B406-2BE2ACF59D35}"/>
              </a:ext>
            </a:extLst>
          </p:cNvPr>
          <p:cNvSpPr>
            <a:spLocks noGrp="1"/>
          </p:cNvSpPr>
          <p:nvPr>
            <p:ph type="title"/>
          </p:nvPr>
        </p:nvSpPr>
        <p:spPr/>
        <p:txBody>
          <a:bodyPr>
            <a:normAutofit fontScale="90000"/>
          </a:bodyPr>
          <a:lstStyle/>
          <a:p>
            <a:r>
              <a:rPr lang="en-US"/>
              <a:t>Referral Providers Supporting CHA/Ps</a:t>
            </a:r>
            <a:br>
              <a:rPr lang="en-US"/>
            </a:br>
            <a:endParaRPr lang="en-US"/>
          </a:p>
        </p:txBody>
      </p:sp>
      <p:sp>
        <p:nvSpPr>
          <p:cNvPr id="2" name="Text Placeholder 1">
            <a:extLst>
              <a:ext uri="{FF2B5EF4-FFF2-40B4-BE49-F238E27FC236}">
                <a16:creationId xmlns:a16="http://schemas.microsoft.com/office/drawing/2014/main" id="{984D2107-F0B5-45FA-B9F7-14C29988C7A0}"/>
              </a:ext>
            </a:extLst>
          </p:cNvPr>
          <p:cNvSpPr>
            <a:spLocks noGrp="1"/>
          </p:cNvSpPr>
          <p:nvPr>
            <p:ph type="body" sz="quarter" idx="11"/>
          </p:nvPr>
        </p:nvSpPr>
        <p:spPr/>
        <p:txBody>
          <a:bodyPr vert="horz" lIns="91440" tIns="45720" rIns="91440" bIns="45720" rtlCol="0" anchor="t">
            <a:normAutofit/>
          </a:bodyPr>
          <a:lstStyle/>
          <a:p>
            <a:pPr marL="342900" indent="-342900">
              <a:buFont typeface="Arial" panose="020B0604020202020204" pitchFamily="34" charset="0"/>
              <a:buChar char="•"/>
            </a:pPr>
            <a:r>
              <a:rPr lang="en-US" b="0"/>
              <a:t>Should be familiar with the program, training, and documents used.</a:t>
            </a:r>
            <a:endParaRPr lang="en-US" b="0">
              <a:cs typeface="Segoe UI"/>
            </a:endParaRPr>
          </a:p>
          <a:p>
            <a:pPr marL="342900" indent="-342900">
              <a:buFont typeface="Arial" panose="020B0604020202020204" pitchFamily="34" charset="0"/>
              <a:buChar char="•"/>
            </a:pPr>
            <a:r>
              <a:rPr lang="en-US" b="0"/>
              <a:t>Follow the guidelines in the Health Aide Manual when they train CHA/Ps or take reports from them.</a:t>
            </a:r>
            <a:endParaRPr lang="en-US" b="0">
              <a:cs typeface="Segoe UI"/>
            </a:endParaRPr>
          </a:p>
          <a:p>
            <a:pPr marL="342900" indent="-342900">
              <a:buFont typeface="Arial" panose="020B0604020202020204" pitchFamily="34" charset="0"/>
              <a:buChar char="•"/>
            </a:pPr>
            <a:r>
              <a:rPr lang="en-US" b="0"/>
              <a:t>Support the CHA/Ps medical assessments based on this Manual and regional guidelines. </a:t>
            </a:r>
            <a:endParaRPr lang="en-US" b="0">
              <a:cs typeface="Segoe UI"/>
            </a:endParaRPr>
          </a:p>
          <a:p>
            <a:pPr marL="342900" indent="-342900">
              <a:buFont typeface="Arial" panose="020B0604020202020204" pitchFamily="34" charset="0"/>
              <a:buChar char="•"/>
            </a:pPr>
            <a:r>
              <a:rPr lang="en-US" b="0"/>
              <a:t>Talk with the CHA/P regularly </a:t>
            </a:r>
            <a:endParaRPr lang="en-US" b="0">
              <a:cs typeface="Segoe UI"/>
            </a:endParaRPr>
          </a:p>
        </p:txBody>
      </p:sp>
    </p:spTree>
    <p:extLst>
      <p:ext uri="{BB962C8B-B14F-4D97-AF65-F5344CB8AC3E}">
        <p14:creationId xmlns:p14="http://schemas.microsoft.com/office/powerpoint/2010/main" val="4085625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A01F03-998D-47F7-A6B3-DAE095C71A3D}"/>
              </a:ext>
            </a:extLst>
          </p:cNvPr>
          <p:cNvSpPr>
            <a:spLocks noGrp="1"/>
          </p:cNvSpPr>
          <p:nvPr>
            <p:ph type="title"/>
          </p:nvPr>
        </p:nvSpPr>
        <p:spPr>
          <a:xfrm>
            <a:off x="1384917" y="600551"/>
            <a:ext cx="8673483" cy="1189038"/>
          </a:xfrm>
        </p:spPr>
        <p:txBody>
          <a:bodyPr/>
          <a:lstStyle/>
          <a:p>
            <a:r>
              <a:rPr lang="en-US"/>
              <a:t>Role of Tribal Health Organization</a:t>
            </a:r>
          </a:p>
        </p:txBody>
      </p:sp>
      <p:sp>
        <p:nvSpPr>
          <p:cNvPr id="6" name="Text Placeholder 5">
            <a:extLst>
              <a:ext uri="{FF2B5EF4-FFF2-40B4-BE49-F238E27FC236}">
                <a16:creationId xmlns:a16="http://schemas.microsoft.com/office/drawing/2014/main" id="{DE7D3A1E-1247-4935-BE78-3D910B7F7E37}"/>
              </a:ext>
            </a:extLst>
          </p:cNvPr>
          <p:cNvSpPr>
            <a:spLocks noGrp="1"/>
          </p:cNvSpPr>
          <p:nvPr>
            <p:ph type="body" sz="quarter" idx="11"/>
          </p:nvPr>
        </p:nvSpPr>
        <p:spPr>
          <a:xfrm>
            <a:off x="1500326" y="1789589"/>
            <a:ext cx="8442664" cy="3276600"/>
          </a:xfrm>
        </p:spPr>
        <p:txBody>
          <a:bodyPr vert="horz" lIns="91440" tIns="45720" rIns="91440" bIns="45720" rtlCol="0" anchor="t">
            <a:normAutofit/>
          </a:bodyPr>
          <a:lstStyle/>
          <a:p>
            <a:pPr marL="342900" indent="-342900">
              <a:buFont typeface="Arial" panose="020B0604020202020204" pitchFamily="34" charset="0"/>
              <a:buChar char="•"/>
            </a:pPr>
            <a:r>
              <a:rPr lang="en-US" b="0"/>
              <a:t>Determine how you will employ CHA/Ps in your clinics/facilities</a:t>
            </a:r>
          </a:p>
          <a:p>
            <a:pPr marL="342900" indent="-342900">
              <a:buFont typeface="Arial" panose="020B0604020202020204" pitchFamily="34" charset="0"/>
              <a:buChar char="•"/>
            </a:pPr>
            <a:r>
              <a:rPr lang="en-US" b="0"/>
              <a:t>Create positions and hire CHA/Ps</a:t>
            </a:r>
            <a:endParaRPr lang="en-US" b="0">
              <a:cs typeface="Segoe UI"/>
            </a:endParaRPr>
          </a:p>
          <a:p>
            <a:pPr marL="342900" indent="-342900">
              <a:buFont typeface="Arial" panose="020B0604020202020204" pitchFamily="34" charset="0"/>
              <a:buChar char="•"/>
            </a:pPr>
            <a:r>
              <a:rPr lang="en-US" b="0"/>
              <a:t>Provide Physician and/or Advance Practice Provider (APP) for supervision, education, and take CHA/P patient report</a:t>
            </a:r>
            <a:endParaRPr lang="en-US" b="0">
              <a:cs typeface="Segoe UI"/>
            </a:endParaRPr>
          </a:p>
          <a:p>
            <a:pPr marL="342900" indent="-342900">
              <a:buFont typeface="Arial" panose="020B0604020202020204" pitchFamily="34" charset="0"/>
              <a:buChar char="•"/>
            </a:pPr>
            <a:r>
              <a:rPr lang="en-US" b="0"/>
              <a:t>Arrange for day-to-day supervision, direction, and support for the CHA/Ps in several different ways</a:t>
            </a:r>
            <a:endParaRPr lang="en-US" b="0">
              <a:cs typeface="Segoe UI"/>
            </a:endParaRPr>
          </a:p>
          <a:p>
            <a:pPr marL="342900" indent="-342900">
              <a:buFont typeface="Arial" panose="020B0604020202020204" pitchFamily="34" charset="0"/>
              <a:buChar char="•"/>
            </a:pPr>
            <a:r>
              <a:rPr lang="en-US" b="0"/>
              <a:t>Provide compensation and benefits to CHA/Ps</a:t>
            </a:r>
            <a:endParaRPr lang="en-US" b="0">
              <a:cs typeface="Segoe UI"/>
            </a:endParaRPr>
          </a:p>
          <a:p>
            <a:pPr marL="342900" indent="-342900">
              <a:buFont typeface="Arial" panose="020B0604020202020204" pitchFamily="34" charset="0"/>
              <a:buChar char="•"/>
            </a:pPr>
            <a:r>
              <a:rPr lang="en-US" b="0"/>
              <a:t>Allow support staff to participate in various CHA/P Program Boards and Committees</a:t>
            </a:r>
            <a:endParaRPr lang="en-US" b="0">
              <a:cs typeface="Segoe UI"/>
            </a:endParaRPr>
          </a:p>
        </p:txBody>
      </p:sp>
    </p:spTree>
    <p:extLst>
      <p:ext uri="{BB962C8B-B14F-4D97-AF65-F5344CB8AC3E}">
        <p14:creationId xmlns:p14="http://schemas.microsoft.com/office/powerpoint/2010/main" val="382406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762000" y="715961"/>
            <a:ext cx="6477000" cy="1189038"/>
          </a:xfrm>
        </p:spPr>
        <p:txBody>
          <a:bodyPr/>
          <a:lstStyle/>
          <a:p>
            <a:r>
              <a:rPr lang="en-US">
                <a:solidFill>
                  <a:srgbClr val="BB674B"/>
                </a:solidFill>
              </a:rPr>
              <a:t>Objectives</a:t>
            </a:r>
          </a:p>
          <a:p>
            <a:endParaRPr lang="en-US"/>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905000"/>
            <a:ext cx="6477000" cy="3276600"/>
          </a:xfrm>
        </p:spPr>
        <p:txBody>
          <a:bodyPr vert="horz" lIns="91440" tIns="45720" rIns="91440" bIns="45720" rtlCol="0" anchor="t">
            <a:normAutofit/>
          </a:bodyPr>
          <a:lstStyle/>
          <a:p>
            <a:pPr marL="342900" indent="-342900">
              <a:buFont typeface="Arial" panose="020B0604020202020204" pitchFamily="34" charset="0"/>
              <a:buChar char="•"/>
            </a:pPr>
            <a:r>
              <a:rPr lang="en-US" altLang="en-US" b="0"/>
              <a:t>Background and History of the Community Health Aide Program (CHAP)</a:t>
            </a:r>
          </a:p>
          <a:p>
            <a:pPr marL="342900" indent="-342900">
              <a:buFont typeface="Arial" panose="020B0604020202020204" pitchFamily="34" charset="0"/>
              <a:buChar char="•"/>
            </a:pPr>
            <a:endParaRPr lang="en-US" altLang="en-US" b="0"/>
          </a:p>
          <a:p>
            <a:pPr marL="342900" indent="-342900">
              <a:buFont typeface="Arial" panose="020B0604020202020204" pitchFamily="34" charset="0"/>
              <a:buChar char="•"/>
            </a:pPr>
            <a:r>
              <a:rPr lang="en-US" altLang="en-US" b="0"/>
              <a:t>Provide an understanding of the role of a Community Health Aide/Practitioner, Behavioral Health Aide &amp; Dental Health Aide in Tribal Communities, an outline of the education program, supervision of providers, and benefits of having each discipline serving Tribal Health Organizations and Tribal </a:t>
            </a:r>
            <a:r>
              <a:rPr lang="en-US" altLang="en-US" b="0">
                <a:solidFill>
                  <a:srgbClr val="563B14"/>
                </a:solidFill>
              </a:rPr>
              <a:t>communities.</a:t>
            </a:r>
            <a:endParaRPr lang="en-US" altLang="en-US" b="0">
              <a:solidFill>
                <a:srgbClr val="563B14"/>
              </a:solidFill>
              <a:cs typeface="Segoe UI"/>
            </a:endParaRPr>
          </a:p>
        </p:txBody>
      </p:sp>
      <p:pic>
        <p:nvPicPr>
          <p:cNvPr id="4" name="Picture 3" descr="Logo, company name&#10;&#10;Description automatically generated">
            <a:extLst>
              <a:ext uri="{FF2B5EF4-FFF2-40B4-BE49-F238E27FC236}">
                <a16:creationId xmlns:a16="http://schemas.microsoft.com/office/drawing/2014/main" id="{AD03A0E0-3251-445B-8605-27B2FF5AE29F}"/>
              </a:ext>
            </a:extLst>
          </p:cNvPr>
          <p:cNvPicPr>
            <a:picLocks noChangeAspect="1"/>
          </p:cNvPicPr>
          <p:nvPr/>
        </p:nvPicPr>
        <p:blipFill>
          <a:blip r:embed="rId2"/>
          <a:stretch>
            <a:fillRect/>
          </a:stretch>
        </p:blipFill>
        <p:spPr>
          <a:xfrm>
            <a:off x="0" y="5585679"/>
            <a:ext cx="1719657" cy="1112719"/>
          </a:xfrm>
          <a:prstGeom prst="rect">
            <a:avLst/>
          </a:prstGeom>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940537"/>
            <a:ext cx="9141397" cy="1846659"/>
          </a:xfrm>
        </p:spPr>
        <p:txBody>
          <a:bodyPr/>
          <a:lstStyle/>
          <a:p>
            <a:r>
              <a:rPr lang="en-US" sz="6000"/>
              <a:t>Benefits of CHA/P Integration</a:t>
            </a: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4014646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2A64B-0A27-4F55-9CF9-8398EDF7E195}"/>
              </a:ext>
            </a:extLst>
          </p:cNvPr>
          <p:cNvSpPr>
            <a:spLocks noGrp="1"/>
          </p:cNvSpPr>
          <p:nvPr>
            <p:ph type="title"/>
          </p:nvPr>
        </p:nvSpPr>
        <p:spPr/>
        <p:txBody>
          <a:bodyPr/>
          <a:lstStyle/>
          <a:p>
            <a:r>
              <a:rPr lang="en-US"/>
              <a:t>Important Factors in Employing CHA/Ps</a:t>
            </a:r>
          </a:p>
        </p:txBody>
      </p:sp>
      <p:sp>
        <p:nvSpPr>
          <p:cNvPr id="5" name="Text Placeholder 4">
            <a:extLst>
              <a:ext uri="{FF2B5EF4-FFF2-40B4-BE49-F238E27FC236}">
                <a16:creationId xmlns:a16="http://schemas.microsoft.com/office/drawing/2014/main" id="{A8C32D66-718B-4E12-B73E-3940E8D1887E}"/>
              </a:ext>
            </a:extLst>
          </p:cNvPr>
          <p:cNvSpPr>
            <a:spLocks noGrp="1"/>
          </p:cNvSpPr>
          <p:nvPr>
            <p:ph type="body" sz="quarter" idx="11"/>
          </p:nvPr>
        </p:nvSpPr>
        <p:spPr>
          <a:xfrm>
            <a:off x="5199742" y="2114550"/>
            <a:ext cx="6477000" cy="3276600"/>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b="0"/>
              <a:t>Creating jobs in your communities for your community members</a:t>
            </a:r>
          </a:p>
          <a:p>
            <a:pPr marL="342900" indent="-342900">
              <a:buFont typeface="Arial" panose="020B0604020202020204" pitchFamily="34" charset="0"/>
              <a:buChar char="•"/>
            </a:pPr>
            <a:r>
              <a:rPr lang="en-US" b="0"/>
              <a:t>Keeping talent in your communities rather than having them be drawn out of the community</a:t>
            </a:r>
            <a:endParaRPr lang="en-US" b="0">
              <a:cs typeface="Segoe UI"/>
            </a:endParaRPr>
          </a:p>
          <a:p>
            <a:pPr marL="342900" indent="-342900">
              <a:buFont typeface="Arial" panose="020B0604020202020204" pitchFamily="34" charset="0"/>
              <a:buChar char="•"/>
            </a:pPr>
            <a:r>
              <a:rPr lang="en-US" b="0"/>
              <a:t>Ideal CHAP Candidates</a:t>
            </a:r>
            <a:endParaRPr lang="en-US" b="0">
              <a:cs typeface="Segoe UI"/>
            </a:endParaRPr>
          </a:p>
          <a:p>
            <a:pPr marL="1485900" lvl="2" indent="-342900"/>
            <a:r>
              <a:rPr lang="en-US" b="0">
                <a:solidFill>
                  <a:srgbClr val="563B14"/>
                </a:solidFill>
              </a:rPr>
              <a:t>HS diploma or equivalent</a:t>
            </a:r>
            <a:endParaRPr lang="en-US" b="0">
              <a:solidFill>
                <a:srgbClr val="563B14"/>
              </a:solidFill>
              <a:cs typeface="Segoe UI"/>
            </a:endParaRPr>
          </a:p>
          <a:p>
            <a:pPr marL="1485900" lvl="2" indent="-342900"/>
            <a:r>
              <a:rPr lang="en-US" b="0">
                <a:solidFill>
                  <a:srgbClr val="563B14"/>
                </a:solidFill>
              </a:rPr>
              <a:t>Desire to serve </a:t>
            </a:r>
            <a:r>
              <a:rPr lang="en-US">
                <a:solidFill>
                  <a:srgbClr val="563B14"/>
                </a:solidFill>
              </a:rPr>
              <a:t>the community</a:t>
            </a:r>
            <a:endParaRPr lang="en-US" b="0"/>
          </a:p>
          <a:p>
            <a:pPr marL="342900" indent="-342900">
              <a:buFont typeface="Arial" panose="020B0604020202020204" pitchFamily="34" charset="0"/>
              <a:buChar char="•"/>
            </a:pPr>
            <a:r>
              <a:rPr lang="en-US" b="0"/>
              <a:t>Ensure you have the capacity to provide CHA/P oversight by a Physician or Advance Practice Provider </a:t>
            </a:r>
            <a:endParaRPr lang="en-US" b="0">
              <a:cs typeface="Segoe UI"/>
            </a:endParaRPr>
          </a:p>
        </p:txBody>
      </p:sp>
    </p:spTree>
    <p:extLst>
      <p:ext uri="{BB962C8B-B14F-4D97-AF65-F5344CB8AC3E}">
        <p14:creationId xmlns:p14="http://schemas.microsoft.com/office/powerpoint/2010/main" val="2206434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4F2D4-8747-49DB-8EE6-C4D5E258016E}"/>
              </a:ext>
            </a:extLst>
          </p:cNvPr>
          <p:cNvSpPr>
            <a:spLocks noGrp="1"/>
          </p:cNvSpPr>
          <p:nvPr>
            <p:ph type="body" sz="quarter" idx="11"/>
          </p:nvPr>
        </p:nvSpPr>
        <p:spPr>
          <a:xfrm>
            <a:off x="1226662" y="1429305"/>
            <a:ext cx="5334000" cy="4412201"/>
          </a:xfrm>
        </p:spPr>
        <p:txBody>
          <a:bodyPr vert="horz" lIns="91440" tIns="45720" rIns="91440" bIns="45720" rtlCol="0" anchor="t">
            <a:normAutofit fontScale="85000" lnSpcReduction="20000"/>
          </a:bodyPr>
          <a:lstStyle/>
          <a:p>
            <a:r>
              <a:rPr lang="en-US" u="sng"/>
              <a:t> CHA/Ps Can Do: </a:t>
            </a:r>
          </a:p>
          <a:p>
            <a:endParaRPr lang="en-US" u="sng"/>
          </a:p>
          <a:p>
            <a:pPr marL="342900" indent="-342900">
              <a:buFont typeface="Arial" panose="020B0604020202020204" pitchFamily="34" charset="0"/>
              <a:buChar char="•"/>
            </a:pPr>
            <a:r>
              <a:rPr lang="en-US" b="0"/>
              <a:t>Acute Care visits</a:t>
            </a:r>
            <a:endParaRPr lang="en-US" b="0">
              <a:cs typeface="Segoe UI"/>
            </a:endParaRPr>
          </a:p>
          <a:p>
            <a:pPr marL="342900" indent="-342900">
              <a:buFont typeface="Arial" panose="020B0604020202020204" pitchFamily="34" charset="0"/>
              <a:buChar char="•"/>
            </a:pPr>
            <a:r>
              <a:rPr lang="en-US" b="0"/>
              <a:t>Basic Chronic Care visits</a:t>
            </a:r>
            <a:endParaRPr lang="en-US" b="0">
              <a:cs typeface="Segoe UI"/>
            </a:endParaRPr>
          </a:p>
          <a:p>
            <a:pPr marL="342900" indent="-342900">
              <a:buFont typeface="Arial" panose="020B0604020202020204" pitchFamily="34" charset="0"/>
              <a:buChar char="•"/>
            </a:pPr>
            <a:r>
              <a:rPr lang="en-US" b="0"/>
              <a:t>Well and Sick Child visits</a:t>
            </a:r>
            <a:endParaRPr lang="en-US" b="0">
              <a:cs typeface="Segoe UI"/>
            </a:endParaRPr>
          </a:p>
          <a:p>
            <a:pPr marL="342900" indent="-342900">
              <a:buFont typeface="Arial" panose="020B0604020202020204" pitchFamily="34" charset="0"/>
              <a:buChar char="•"/>
            </a:pPr>
            <a:r>
              <a:rPr lang="en-US" b="0"/>
              <a:t>Elder Care clinic and home visits</a:t>
            </a:r>
            <a:endParaRPr lang="en-US" b="0">
              <a:cs typeface="Segoe UI"/>
            </a:endParaRPr>
          </a:p>
          <a:p>
            <a:pPr marL="342900" indent="-342900">
              <a:buFont typeface="Arial" panose="020B0604020202020204" pitchFamily="34" charset="0"/>
              <a:buChar char="•"/>
            </a:pPr>
            <a:r>
              <a:rPr lang="en-US" b="0"/>
              <a:t>Wound Care visits</a:t>
            </a:r>
            <a:endParaRPr lang="en-US" b="0">
              <a:cs typeface="Segoe UI"/>
            </a:endParaRPr>
          </a:p>
          <a:p>
            <a:pPr marL="342900" indent="-342900">
              <a:buFont typeface="Arial" panose="020B0604020202020204" pitchFamily="34" charset="0"/>
              <a:buChar char="•"/>
            </a:pPr>
            <a:r>
              <a:rPr lang="en-US" b="0"/>
              <a:t>Prenatal Care visits</a:t>
            </a:r>
            <a:endParaRPr lang="en-US" b="0">
              <a:cs typeface="Segoe UI"/>
            </a:endParaRPr>
          </a:p>
          <a:p>
            <a:pPr marL="342900" indent="-342900">
              <a:buFont typeface="Arial" panose="020B0604020202020204" pitchFamily="34" charset="0"/>
              <a:buChar char="•"/>
            </a:pPr>
            <a:r>
              <a:rPr lang="en-US" b="0"/>
              <a:t>STI clinics</a:t>
            </a:r>
            <a:endParaRPr lang="en-US" b="0">
              <a:cs typeface="Segoe UI"/>
            </a:endParaRPr>
          </a:p>
          <a:p>
            <a:pPr marL="342900" indent="-342900">
              <a:buFont typeface="Arial" panose="020B0604020202020204" pitchFamily="34" charset="0"/>
              <a:buChar char="•"/>
            </a:pPr>
            <a:r>
              <a:rPr lang="en-US" b="0"/>
              <a:t>Vaccination clinics</a:t>
            </a:r>
            <a:endParaRPr lang="en-US" b="0">
              <a:cs typeface="Segoe UI"/>
            </a:endParaRPr>
          </a:p>
          <a:p>
            <a:pPr marL="342900" indent="-342900">
              <a:buFont typeface="Arial" panose="020B0604020202020204" pitchFamily="34" charset="0"/>
              <a:buChar char="•"/>
            </a:pPr>
            <a:r>
              <a:rPr lang="en-US" b="0"/>
              <a:t>Extending clinic hours</a:t>
            </a:r>
            <a:endParaRPr lang="en-US" b="0">
              <a:cs typeface="Segoe UI"/>
            </a:endParaRPr>
          </a:p>
          <a:p>
            <a:pPr marL="342900" indent="-342900">
              <a:buFont typeface="Arial" panose="020B0604020202020204" pitchFamily="34" charset="0"/>
              <a:buChar char="•"/>
            </a:pPr>
            <a:r>
              <a:rPr lang="en-US" b="0"/>
              <a:t>Providing on call-services</a:t>
            </a:r>
            <a:endParaRPr lang="en-US" b="0">
              <a:cs typeface="Segoe UI"/>
            </a:endParaRPr>
          </a:p>
          <a:p>
            <a:pPr marL="342900" indent="-342900">
              <a:buFont typeface="Arial" panose="020B0604020202020204" pitchFamily="34" charset="0"/>
              <a:buChar char="•"/>
            </a:pPr>
            <a:r>
              <a:rPr lang="en-US" b="0"/>
              <a:t>Seeing after-hours acute visits/phone </a:t>
            </a:r>
            <a:endParaRPr lang="en-US" b="0">
              <a:cs typeface="Segoe UI"/>
            </a:endParaRPr>
          </a:p>
          <a:p>
            <a:pPr marL="342900" indent="-342900">
              <a:buFont typeface="Arial" panose="020B0604020202020204" pitchFamily="34" charset="0"/>
              <a:buChar char="•"/>
            </a:pPr>
            <a:r>
              <a:rPr lang="en-US" b="0"/>
              <a:t>consultation to reduce ER visits</a:t>
            </a:r>
            <a:endParaRPr lang="en-US" b="0">
              <a:cs typeface="Segoe UI"/>
            </a:endParaRPr>
          </a:p>
        </p:txBody>
      </p:sp>
      <p:sp>
        <p:nvSpPr>
          <p:cNvPr id="4" name="Title 3">
            <a:extLst>
              <a:ext uri="{FF2B5EF4-FFF2-40B4-BE49-F238E27FC236}">
                <a16:creationId xmlns:a16="http://schemas.microsoft.com/office/drawing/2014/main" id="{291F4CBD-F006-4699-A117-E4F15FB0D048}"/>
              </a:ext>
            </a:extLst>
          </p:cNvPr>
          <p:cNvSpPr>
            <a:spLocks noGrp="1"/>
          </p:cNvSpPr>
          <p:nvPr>
            <p:ph type="title"/>
          </p:nvPr>
        </p:nvSpPr>
        <p:spPr>
          <a:xfrm>
            <a:off x="962319" y="320035"/>
            <a:ext cx="10267361" cy="1189038"/>
          </a:xfrm>
        </p:spPr>
        <p:txBody>
          <a:bodyPr/>
          <a:lstStyle/>
          <a:p>
            <a:pPr algn="ctr"/>
            <a:r>
              <a:rPr lang="en-US"/>
              <a:t>Ideas for CHA/P Clinic Integration</a:t>
            </a:r>
          </a:p>
        </p:txBody>
      </p:sp>
      <p:sp>
        <p:nvSpPr>
          <p:cNvPr id="11" name="TextBox 10">
            <a:extLst>
              <a:ext uri="{FF2B5EF4-FFF2-40B4-BE49-F238E27FC236}">
                <a16:creationId xmlns:a16="http://schemas.microsoft.com/office/drawing/2014/main" id="{4BD14A13-F224-4998-9D74-E3B68BDCBE62}"/>
              </a:ext>
            </a:extLst>
          </p:cNvPr>
          <p:cNvSpPr txBox="1"/>
          <p:nvPr/>
        </p:nvSpPr>
        <p:spPr>
          <a:xfrm>
            <a:off x="6656698" y="1455938"/>
            <a:ext cx="4604994" cy="1661993"/>
          </a:xfrm>
          <a:prstGeom prst="rect">
            <a:avLst/>
          </a:prstGeom>
          <a:noFill/>
        </p:spPr>
        <p:txBody>
          <a:bodyPr wrap="square" lIns="91440" tIns="45720" rIns="91440" bIns="45720" rtlCol="0" anchor="t">
            <a:spAutoFit/>
          </a:bodyPr>
          <a:lstStyle/>
          <a:p>
            <a:r>
              <a:rPr lang="en-US" sz="1700" b="1" u="sng">
                <a:latin typeface="Segoe UI"/>
                <a:cs typeface="Segoe UI"/>
              </a:rPr>
              <a:t>CHA/Ps Cannot Do: </a:t>
            </a:r>
            <a:endParaRPr lang="en-US" sz="1700" b="1" u="sng">
              <a:latin typeface="Segoe UI" panose="020B0502040204020203" pitchFamily="34" charset="0"/>
              <a:cs typeface="Segoe UI" panose="020B0502040204020203" pitchFamily="34" charset="0"/>
            </a:endParaRPr>
          </a:p>
          <a:p>
            <a:endParaRPr lang="en-US" sz="1700" b="1" u="sng">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700">
                <a:latin typeface="Segoe UI"/>
                <a:cs typeface="Segoe UI"/>
              </a:rPr>
              <a:t>Sports physicals</a:t>
            </a:r>
          </a:p>
          <a:p>
            <a:pPr marL="285750" indent="-285750">
              <a:buFont typeface="Arial" panose="020B0604020202020204" pitchFamily="34" charset="0"/>
              <a:buChar char="•"/>
            </a:pPr>
            <a:r>
              <a:rPr lang="en-US" sz="1700">
                <a:latin typeface="Segoe UI"/>
                <a:cs typeface="Segoe UI"/>
              </a:rPr>
              <a:t>Interpret complex lab results, but can evaluate basic labs (U/A’s, strep tests, pregnancy tests, etc.)</a:t>
            </a:r>
          </a:p>
        </p:txBody>
      </p:sp>
    </p:spTree>
    <p:extLst>
      <p:ext uri="{BB962C8B-B14F-4D97-AF65-F5344CB8AC3E}">
        <p14:creationId xmlns:p14="http://schemas.microsoft.com/office/powerpoint/2010/main" val="345034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DB8DBD-92A6-421F-B829-F8426CABDF2F}"/>
              </a:ext>
            </a:extLst>
          </p:cNvPr>
          <p:cNvSpPr>
            <a:spLocks noGrp="1"/>
          </p:cNvSpPr>
          <p:nvPr>
            <p:ph type="title"/>
          </p:nvPr>
        </p:nvSpPr>
        <p:spPr/>
        <p:txBody>
          <a:bodyPr/>
          <a:lstStyle/>
          <a:p>
            <a:r>
              <a:rPr lang="en-US">
                <a:cs typeface="Segoe UI"/>
              </a:rPr>
              <a:t>Clinic Improvements from CHA/Ps</a:t>
            </a:r>
            <a:endParaRPr lang="en-US"/>
          </a:p>
        </p:txBody>
      </p:sp>
      <p:sp>
        <p:nvSpPr>
          <p:cNvPr id="6" name="Text Placeholder 5">
            <a:extLst>
              <a:ext uri="{FF2B5EF4-FFF2-40B4-BE49-F238E27FC236}">
                <a16:creationId xmlns:a16="http://schemas.microsoft.com/office/drawing/2014/main" id="{E389B690-F386-4DFC-B4E7-64EB51EF12C9}"/>
              </a:ext>
            </a:extLst>
          </p:cNvPr>
          <p:cNvSpPr>
            <a:spLocks noGrp="1"/>
          </p:cNvSpPr>
          <p:nvPr>
            <p:ph type="body" sz="quarter" idx="11"/>
          </p:nvPr>
        </p:nvSpPr>
        <p:spPr>
          <a:xfrm>
            <a:off x="5199742" y="2233474"/>
            <a:ext cx="6477000" cy="3276600"/>
          </a:xfrm>
        </p:spPr>
        <p:txBody>
          <a:bodyPr vert="horz" lIns="91440" tIns="45720" rIns="91440" bIns="45720" rtlCol="0" anchor="t">
            <a:normAutofit fontScale="92500" lnSpcReduction="20000"/>
          </a:bodyPr>
          <a:lstStyle/>
          <a:p>
            <a:pPr marL="342900" indent="-342900">
              <a:buFont typeface="Arial" panose="020B0604020202020204" pitchFamily="34" charset="0"/>
              <a:buChar char="•"/>
            </a:pPr>
            <a:r>
              <a:rPr lang="en-US" b="0">
                <a:solidFill>
                  <a:srgbClr val="563B14"/>
                </a:solidFill>
              </a:rPr>
              <a:t>Increase patient access to healthcare in Tribal communities</a:t>
            </a:r>
          </a:p>
          <a:p>
            <a:pPr marL="342900" indent="-342900">
              <a:buFont typeface="Arial" panose="020B0604020202020204" pitchFamily="34" charset="0"/>
              <a:buChar char="•"/>
            </a:pPr>
            <a:r>
              <a:rPr lang="en-US" b="0">
                <a:solidFill>
                  <a:srgbClr val="563B14"/>
                </a:solidFill>
              </a:rPr>
              <a:t>Reduce workload on other healthcare providers that may focus time on more complex patient issues and quality improvement efforts </a:t>
            </a:r>
            <a:endParaRPr lang="en-US" b="0">
              <a:solidFill>
                <a:srgbClr val="563B14"/>
              </a:solidFill>
              <a:cs typeface="Segoe UI"/>
            </a:endParaRPr>
          </a:p>
          <a:p>
            <a:pPr marL="342900" indent="-342900">
              <a:buFont typeface="Arial" panose="020B0604020202020204" pitchFamily="34" charset="0"/>
              <a:buChar char="•"/>
            </a:pPr>
            <a:r>
              <a:rPr lang="en-US" b="0">
                <a:solidFill>
                  <a:srgbClr val="563B14"/>
                </a:solidFill>
              </a:rPr>
              <a:t>Improved continuity of care in the community</a:t>
            </a:r>
            <a:endParaRPr lang="en-US" b="0">
              <a:solidFill>
                <a:srgbClr val="563B14"/>
              </a:solidFill>
              <a:cs typeface="Segoe UI"/>
            </a:endParaRPr>
          </a:p>
          <a:p>
            <a:pPr marL="342900" indent="-342900">
              <a:buFont typeface="Arial" panose="020B0604020202020204" pitchFamily="34" charset="0"/>
              <a:buChar char="•"/>
            </a:pPr>
            <a:r>
              <a:rPr lang="en-US" b="0">
                <a:solidFill>
                  <a:srgbClr val="563B14"/>
                </a:solidFill>
              </a:rPr>
              <a:t>Recruit and train from within:</a:t>
            </a:r>
            <a:endParaRPr lang="en-US" b="0">
              <a:solidFill>
                <a:srgbClr val="563B14"/>
              </a:solidFill>
              <a:cs typeface="Segoe UI"/>
            </a:endParaRPr>
          </a:p>
          <a:p>
            <a:pPr marL="626110" lvl="1" indent="-342900"/>
            <a:r>
              <a:rPr lang="en-US" sz="1900" b="0">
                <a:solidFill>
                  <a:srgbClr val="563B14"/>
                </a:solidFill>
              </a:rPr>
              <a:t>Creating jobs in communities will economically benefit the region</a:t>
            </a:r>
            <a:endParaRPr lang="en-US" sz="1900" b="0">
              <a:solidFill>
                <a:srgbClr val="563B14"/>
              </a:solidFill>
              <a:cs typeface="Segoe UI"/>
            </a:endParaRPr>
          </a:p>
          <a:p>
            <a:pPr marL="626110" lvl="1" indent="-342900"/>
            <a:r>
              <a:rPr lang="en-US" sz="1900" b="0">
                <a:solidFill>
                  <a:srgbClr val="563B14"/>
                </a:solidFill>
              </a:rPr>
              <a:t>Career opportunities that keep talent in your communities</a:t>
            </a:r>
            <a:endParaRPr lang="en-US" sz="1900" b="0">
              <a:solidFill>
                <a:srgbClr val="563B14"/>
              </a:solidFill>
              <a:cs typeface="Segoe UI"/>
            </a:endParaRPr>
          </a:p>
          <a:p>
            <a:endParaRPr lang="en-US"/>
          </a:p>
        </p:txBody>
      </p:sp>
    </p:spTree>
    <p:extLst>
      <p:ext uri="{BB962C8B-B14F-4D97-AF65-F5344CB8AC3E}">
        <p14:creationId xmlns:p14="http://schemas.microsoft.com/office/powerpoint/2010/main" val="4282580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034D6-5433-4803-8121-01B141E66A5A}"/>
              </a:ext>
            </a:extLst>
          </p:cNvPr>
          <p:cNvSpPr>
            <a:spLocks noGrp="1"/>
          </p:cNvSpPr>
          <p:nvPr>
            <p:ph type="title"/>
          </p:nvPr>
        </p:nvSpPr>
        <p:spPr/>
        <p:txBody>
          <a:bodyPr/>
          <a:lstStyle/>
          <a:p>
            <a:r>
              <a:rPr lang="en-US"/>
              <a:t>Community Benefits of CHA/Ps</a:t>
            </a:r>
          </a:p>
        </p:txBody>
      </p:sp>
      <p:sp>
        <p:nvSpPr>
          <p:cNvPr id="5" name="Text Placeholder 4">
            <a:extLst>
              <a:ext uri="{FF2B5EF4-FFF2-40B4-BE49-F238E27FC236}">
                <a16:creationId xmlns:a16="http://schemas.microsoft.com/office/drawing/2014/main" id="{3FBA7C15-B461-4CE3-8D38-DC0AF10C32F6}"/>
              </a:ext>
            </a:extLst>
          </p:cNvPr>
          <p:cNvSpPr>
            <a:spLocks noGrp="1"/>
          </p:cNvSpPr>
          <p:nvPr>
            <p:ph type="body" sz="quarter" idx="11"/>
          </p:nvPr>
        </p:nvSpPr>
        <p:spPr>
          <a:xfrm>
            <a:off x="762000" y="2162452"/>
            <a:ext cx="6477000" cy="3276600"/>
          </a:xfrm>
        </p:spPr>
        <p:txBody>
          <a:bodyPr vert="horz" lIns="91440" tIns="45720" rIns="91440" bIns="45720" rtlCol="0" anchor="t">
            <a:noAutofit/>
          </a:bodyPr>
          <a:lstStyle/>
          <a:p>
            <a:pPr marL="342900" indent="-342900">
              <a:buFont typeface="Arial" panose="020B0604020202020204" pitchFamily="34" charset="0"/>
              <a:buChar char="•"/>
            </a:pPr>
            <a:r>
              <a:rPr lang="en-US" sz="1600" b="0"/>
              <a:t>Increased career options within the community</a:t>
            </a:r>
            <a:endParaRPr lang="en-US" sz="1600" b="0">
              <a:cs typeface="Segoe UI"/>
            </a:endParaRPr>
          </a:p>
          <a:p>
            <a:pPr marL="342900" indent="-342900">
              <a:buFont typeface="Arial" panose="020B0604020202020204" pitchFamily="34" charset="0"/>
              <a:buChar char="•"/>
            </a:pPr>
            <a:r>
              <a:rPr lang="en-US" sz="1600" b="0"/>
              <a:t> Career advancement opportunities created for community members that allow them to remain in their communities for most of their training</a:t>
            </a:r>
            <a:endParaRPr lang="en-US" sz="1600" b="0">
              <a:cs typeface="Segoe UI"/>
            </a:endParaRPr>
          </a:p>
          <a:p>
            <a:pPr marL="1485900" lvl="2" indent="-342900"/>
            <a:r>
              <a:rPr lang="en-US" sz="1600" b="0">
                <a:solidFill>
                  <a:srgbClr val="563B14"/>
                </a:solidFill>
              </a:rPr>
              <a:t>Opening options to parents and caregivers</a:t>
            </a:r>
            <a:endParaRPr lang="en-US" sz="1600" b="0">
              <a:solidFill>
                <a:srgbClr val="563B14"/>
              </a:solidFill>
              <a:cs typeface="Segoe UI"/>
            </a:endParaRPr>
          </a:p>
          <a:p>
            <a:pPr marL="285750" indent="-285750">
              <a:buFont typeface="Arial" panose="020B0604020202020204" pitchFamily="34" charset="0"/>
              <a:buChar char="•"/>
            </a:pPr>
            <a:r>
              <a:rPr lang="en-US" sz="1600" b="0"/>
              <a:t>New possibilities for clinic offerings with additional staffing </a:t>
            </a:r>
            <a:endParaRPr lang="en-US" sz="1600" b="0">
              <a:cs typeface="Segoe UI"/>
            </a:endParaRPr>
          </a:p>
          <a:p>
            <a:pPr marL="1485900" lvl="2" indent="-342900"/>
            <a:r>
              <a:rPr lang="en-US" sz="1600" b="0">
                <a:solidFill>
                  <a:srgbClr val="563B14"/>
                </a:solidFill>
              </a:rPr>
              <a:t>Additional services</a:t>
            </a:r>
            <a:endParaRPr lang="en-US" sz="1600" b="0">
              <a:solidFill>
                <a:srgbClr val="563B14"/>
              </a:solidFill>
              <a:cs typeface="Segoe UI"/>
            </a:endParaRPr>
          </a:p>
          <a:p>
            <a:pPr marL="1485900" lvl="2" indent="-342900"/>
            <a:r>
              <a:rPr lang="en-US" sz="1600" b="0">
                <a:solidFill>
                  <a:srgbClr val="563B14"/>
                </a:solidFill>
              </a:rPr>
              <a:t>Extended hours</a:t>
            </a:r>
            <a:endParaRPr lang="en-US" sz="1600" b="0">
              <a:solidFill>
                <a:srgbClr val="563B14"/>
              </a:solidFill>
              <a:cs typeface="Segoe UI"/>
            </a:endParaRPr>
          </a:p>
          <a:p>
            <a:pPr marL="342900" indent="-342900">
              <a:buFont typeface="Arial" panose="020B0604020202020204" pitchFamily="34" charset="0"/>
              <a:buChar char="•"/>
            </a:pPr>
            <a:r>
              <a:rPr lang="en-US" sz="1600" b="0"/>
              <a:t>Increased likelihood of filling open healthcare provider positions in the community</a:t>
            </a:r>
            <a:endParaRPr lang="en-US" sz="1600" b="0">
              <a:cs typeface="Segoe UI"/>
            </a:endParaRPr>
          </a:p>
          <a:p>
            <a:pPr marL="342900" indent="-342900">
              <a:buFont typeface="Arial" panose="020B0604020202020204" pitchFamily="34" charset="0"/>
              <a:buChar char="•"/>
            </a:pPr>
            <a:r>
              <a:rPr lang="en-US" sz="1600" b="0"/>
              <a:t>Community benefits of being cared for by a fellow community member</a:t>
            </a:r>
            <a:endParaRPr lang="en-US" sz="1600" b="0">
              <a:cs typeface="Segoe UI"/>
            </a:endParaRPr>
          </a:p>
        </p:txBody>
      </p:sp>
    </p:spTree>
    <p:extLst>
      <p:ext uri="{BB962C8B-B14F-4D97-AF65-F5344CB8AC3E}">
        <p14:creationId xmlns:p14="http://schemas.microsoft.com/office/powerpoint/2010/main" val="2686984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61A2D"/>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4612640" y="2311400"/>
            <a:ext cx="5156200" cy="1117600"/>
          </a:xfrm>
        </p:spPr>
        <p:txBody>
          <a:bodyPr anchor="ctr">
            <a:noAutofit/>
          </a:bodyPr>
          <a:lstStyle/>
          <a:p>
            <a:pPr eaLnBrk="1" hangingPunct="1"/>
            <a:r>
              <a:rPr lang="en-US" altLang="en-US" sz="6000" b="1">
                <a:solidFill>
                  <a:srgbClr val="F0E6DC"/>
                </a:solidFill>
              </a:rPr>
              <a:t>Behavioral Health Aide Program</a:t>
            </a:r>
            <a:endParaRPr lang="en-US" altLang="en-US" sz="6000" b="1">
              <a:solidFill>
                <a:srgbClr val="F0E6DC"/>
              </a:solidFill>
              <a:latin typeface="+mn-lt"/>
            </a:endParaRPr>
          </a:p>
        </p:txBody>
      </p:sp>
      <p:pic>
        <p:nvPicPr>
          <p:cNvPr id="4" name="Picture 3" descr="Logo, company name&#10;&#10;Description automatically generated">
            <a:extLst>
              <a:ext uri="{FF2B5EF4-FFF2-40B4-BE49-F238E27FC236}">
                <a16:creationId xmlns:a16="http://schemas.microsoft.com/office/drawing/2014/main" id="{099C2D8E-49B8-2729-642B-D7F25DA83649}"/>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2678008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6EC78-EBC8-48A3-8995-32180AC020CF}"/>
              </a:ext>
            </a:extLst>
          </p:cNvPr>
          <p:cNvSpPr>
            <a:spLocks noGrp="1"/>
          </p:cNvSpPr>
          <p:nvPr>
            <p:ph type="title"/>
          </p:nvPr>
        </p:nvSpPr>
        <p:spPr/>
        <p:txBody>
          <a:bodyPr/>
          <a:lstStyle/>
          <a:p>
            <a:r>
              <a:rPr lang="en-US"/>
              <a:t>What is a BHA?</a:t>
            </a:r>
          </a:p>
        </p:txBody>
      </p:sp>
      <p:sp>
        <p:nvSpPr>
          <p:cNvPr id="5" name="Text Placeholder 4">
            <a:extLst>
              <a:ext uri="{FF2B5EF4-FFF2-40B4-BE49-F238E27FC236}">
                <a16:creationId xmlns:a16="http://schemas.microsoft.com/office/drawing/2014/main" id="{6DA6410D-0FCA-4975-BE78-76AFD6ECAEEC}"/>
              </a:ext>
            </a:extLst>
          </p:cNvPr>
          <p:cNvSpPr>
            <a:spLocks noGrp="1"/>
          </p:cNvSpPr>
          <p:nvPr>
            <p:ph type="body" sz="quarter" idx="11"/>
          </p:nvPr>
        </p:nvSpPr>
        <p:spPr/>
        <p:txBody>
          <a:bodyPr vert="horz" lIns="91440" tIns="45720" rIns="91440" bIns="45720" rtlCol="0" anchor="t">
            <a:noAutofit/>
          </a:bodyPr>
          <a:lstStyle/>
          <a:p>
            <a:r>
              <a:rPr lang="en-US" sz="1900" b="0"/>
              <a:t>A counselor, health educator, and advocate. BHAs help address individual and community-based behavioral health needs, including those related to alcohol, drug, and tobacco abuse, as well as mental health problems such as grief, depression, suicide, and related issues. </a:t>
            </a:r>
            <a:endParaRPr lang="en-US" sz="1900" b="0">
              <a:cs typeface="Segoe UI"/>
            </a:endParaRPr>
          </a:p>
        </p:txBody>
      </p:sp>
    </p:spTree>
    <p:extLst>
      <p:ext uri="{BB962C8B-B14F-4D97-AF65-F5344CB8AC3E}">
        <p14:creationId xmlns:p14="http://schemas.microsoft.com/office/powerpoint/2010/main" val="1501973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BCDF137-E18F-4A9B-9B4B-F98CABC6E28C}"/>
              </a:ext>
            </a:extLst>
          </p:cNvPr>
          <p:cNvSpPr/>
          <p:nvPr/>
        </p:nvSpPr>
        <p:spPr>
          <a:xfrm>
            <a:off x="6096000" y="2698811"/>
            <a:ext cx="1805126" cy="1695635"/>
          </a:xfrm>
          <a:prstGeom prst="ellipse">
            <a:avLst/>
          </a:prstGeom>
          <a:ln w="28575">
            <a:solidFill>
              <a:srgbClr val="261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762000" y="716577"/>
            <a:ext cx="10668000" cy="615553"/>
          </a:xfrm>
        </p:spPr>
        <p:txBody>
          <a:bodyPr/>
          <a:lstStyle/>
          <a:p>
            <a:r>
              <a:rPr lang="en-US">
                <a:solidFill>
                  <a:srgbClr val="976D5F"/>
                </a:solidFill>
              </a:rPr>
              <a:t>Timeline</a:t>
            </a:r>
          </a:p>
        </p:txBody>
      </p:sp>
      <p:graphicFrame>
        <p:nvGraphicFramePr>
          <p:cNvPr id="7" name="Group 85">
            <a:extLst>
              <a:ext uri="{FF2B5EF4-FFF2-40B4-BE49-F238E27FC236}">
                <a16:creationId xmlns:a16="http://schemas.microsoft.com/office/drawing/2014/main" id="{AD3D3348-39B0-440D-88BE-1A8FA9891931}"/>
              </a:ext>
            </a:extLst>
          </p:cNvPr>
          <p:cNvGraphicFramePr>
            <a:graphicFrameLocks/>
          </p:cNvGraphicFramePr>
          <p:nvPr/>
        </p:nvGraphicFramePr>
        <p:xfrm>
          <a:off x="762000" y="2011097"/>
          <a:ext cx="10668000" cy="3483058"/>
        </p:xfrm>
        <a:graphic>
          <a:graphicData uri="http://schemas.openxmlformats.org/drawingml/2006/table">
            <a:tbl>
              <a:tblPr firstRow="1"/>
              <a:tblGrid>
                <a:gridCol w="17780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778000">
                  <a:extLst>
                    <a:ext uri="{9D8B030D-6E8A-4147-A177-3AD203B41FA5}">
                      <a16:colId xmlns:a16="http://schemas.microsoft.com/office/drawing/2014/main" val="20003"/>
                    </a:ext>
                  </a:extLst>
                </a:gridCol>
                <a:gridCol w="1778000">
                  <a:extLst>
                    <a:ext uri="{9D8B030D-6E8A-4147-A177-3AD203B41FA5}">
                      <a16:colId xmlns:a16="http://schemas.microsoft.com/office/drawing/2014/main" val="20004"/>
                    </a:ext>
                  </a:extLst>
                </a:gridCol>
                <a:gridCol w="1778000">
                  <a:extLst>
                    <a:ext uri="{9D8B030D-6E8A-4147-A177-3AD203B41FA5}">
                      <a16:colId xmlns:a16="http://schemas.microsoft.com/office/drawing/2014/main" val="20005"/>
                    </a:ext>
                  </a:extLst>
                </a:gridCol>
              </a:tblGrid>
              <a:tr h="62443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1</a:t>
                      </a:r>
                      <a:r>
                        <a:rPr kumimoji="0" lang="en-US" sz="1600" b="1" i="0" u="none" strike="noStrike" cap="none" normalizeH="0" baseline="30000">
                          <a:ln>
                            <a:noFill/>
                          </a:ln>
                          <a:solidFill>
                            <a:schemeClr val="accent2"/>
                          </a:solidFill>
                          <a:effectLst/>
                          <a:latin typeface="+mn-lt"/>
                        </a:rPr>
                        <a:t>st</a:t>
                      </a:r>
                      <a:r>
                        <a:rPr kumimoji="0" lang="en-US" sz="1600" b="1" i="0" u="none" strike="noStrike" cap="none" normalizeH="0" baseline="0">
                          <a:ln>
                            <a:noFill/>
                          </a:ln>
                          <a:solidFill>
                            <a:schemeClr val="accent2"/>
                          </a:solidFill>
                          <a:effectLst/>
                          <a:latin typeface="+mn-lt"/>
                        </a:rPr>
                        <a:t> Event</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2</a:t>
                      </a:r>
                      <a:r>
                        <a:rPr kumimoji="0" lang="en-US" sz="1600" b="1" i="0" u="none" strike="noStrike" cap="none" normalizeH="0" baseline="30000">
                          <a:ln>
                            <a:noFill/>
                          </a:ln>
                          <a:solidFill>
                            <a:schemeClr val="accent2"/>
                          </a:solidFill>
                          <a:effectLst/>
                          <a:latin typeface="+mn-lt"/>
                        </a:rPr>
                        <a:t>nd</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3rd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4</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5</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6</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43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1976</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1998</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2004</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2009</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2013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2020</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1675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First Community Health Aide Manual (CHAM) was created.</a:t>
                      </a: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Alaska Community Health Aide Program Certification Board (CHAPCB) was </a:t>
                      </a:r>
                    </a:p>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formalized with</a:t>
                      </a:r>
                    </a:p>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training and practice standards and procedures.</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First Dental Health Aides (in AK) were certified.</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First Behavioral Health Aides (in AK) were certified.</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Electronic Community Health Aide Manual (</a:t>
                      </a:r>
                      <a:r>
                        <a:rPr kumimoji="0" lang="en-US" sz="1400" b="0" i="0" u="none" strike="noStrike" cap="none" normalizeH="0" baseline="0" err="1">
                          <a:ln>
                            <a:noFill/>
                          </a:ln>
                          <a:solidFill>
                            <a:schemeClr val="accent6">
                              <a:lumMod val="50000"/>
                            </a:schemeClr>
                          </a:solidFill>
                          <a:effectLst/>
                          <a:latin typeface="+mn-lt"/>
                        </a:rPr>
                        <a:t>eCHAM</a:t>
                      </a:r>
                      <a:r>
                        <a:rPr kumimoji="0" lang="en-US" sz="1400" b="0" i="0" u="none" strike="noStrike" cap="none" normalizeH="0" baseline="0">
                          <a:ln>
                            <a:noFill/>
                          </a:ln>
                          <a:solidFill>
                            <a:schemeClr val="accent6">
                              <a:lumMod val="50000"/>
                            </a:schemeClr>
                          </a:solidFill>
                          <a:effectLst/>
                          <a:latin typeface="+mn-lt"/>
                        </a:rPr>
                        <a:t>) was released and officially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replaced the paper CHAM.</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Nationalization of the CHAP program was approved.</a:t>
                      </a: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02680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CEB-19CE-4E7D-A692-2A262908F49C}"/>
              </a:ext>
            </a:extLst>
          </p:cNvPr>
          <p:cNvSpPr>
            <a:spLocks noGrp="1"/>
          </p:cNvSpPr>
          <p:nvPr>
            <p:ph type="title"/>
          </p:nvPr>
        </p:nvSpPr>
        <p:spPr/>
        <p:txBody>
          <a:bodyPr/>
          <a:lstStyle/>
          <a:p>
            <a:r>
              <a:rPr lang="en-US"/>
              <a:t>Timeline Continued</a:t>
            </a:r>
          </a:p>
        </p:txBody>
      </p:sp>
      <p:sp>
        <p:nvSpPr>
          <p:cNvPr id="3" name="Text Placeholder 2">
            <a:extLst>
              <a:ext uri="{FF2B5EF4-FFF2-40B4-BE49-F238E27FC236}">
                <a16:creationId xmlns:a16="http://schemas.microsoft.com/office/drawing/2014/main" id="{0C43490B-19F2-479E-BC13-E6A95FB999B7}"/>
              </a:ext>
            </a:extLst>
          </p:cNvPr>
          <p:cNvSpPr>
            <a:spLocks noGrp="1"/>
          </p:cNvSpPr>
          <p:nvPr>
            <p:ph type="body" sz="quarter" idx="13"/>
          </p:nvPr>
        </p:nvSpPr>
        <p:spPr>
          <a:xfrm>
            <a:off x="762000" y="1790699"/>
            <a:ext cx="10668000" cy="2757487"/>
          </a:xfrm>
        </p:spPr>
        <p:txBody>
          <a:bodyPr vert="horz" wrap="square" lIns="0" tIns="0" rIns="0" bIns="0" rtlCol="0" anchor="t">
            <a:noAutofit/>
          </a:bodyPr>
          <a:lstStyle/>
          <a:p>
            <a:pPr marL="285750" indent="-285750">
              <a:buFont typeface="Arial" panose="020B0604020202020204" pitchFamily="34" charset="0"/>
              <a:buChar char="•"/>
            </a:pPr>
            <a:r>
              <a:rPr lang="en-US" sz="1900"/>
              <a:t>In the early 1990s, Alaska began establishing a need for a Behavioral Health Aide model. </a:t>
            </a:r>
            <a:endParaRPr lang="en-US" sz="1900">
              <a:cs typeface="Segoe UI"/>
            </a:endParaRPr>
          </a:p>
          <a:p>
            <a:endParaRPr lang="en-US" sz="1900">
              <a:cs typeface="Segoe UI"/>
            </a:endParaRPr>
          </a:p>
          <a:p>
            <a:pPr marL="285750" indent="-285750">
              <a:buFont typeface="Arial" panose="020B0604020202020204" pitchFamily="34" charset="0"/>
              <a:buChar char="•"/>
            </a:pPr>
            <a:r>
              <a:rPr lang="en-US" sz="1900"/>
              <a:t>Alaska legislature established the Rural Human Services System Project and funded village-based counselors in 40 villages. </a:t>
            </a:r>
          </a:p>
          <a:p>
            <a:endParaRPr lang="en-US" sz="1900">
              <a:cs typeface="Segoe UI"/>
            </a:endParaRPr>
          </a:p>
          <a:p>
            <a:pPr marL="285750" indent="-285750">
              <a:buFont typeface="Arial" panose="020B0604020202020204" pitchFamily="34" charset="0"/>
              <a:buChar char="•"/>
            </a:pPr>
            <a:r>
              <a:rPr lang="en-US" sz="1900"/>
              <a:t>In the early 2000s, IHS funds were provided by Congress to develop a Behavioral Health Aide Program in Alaska, in 2009, the process for establishing and certifying BHAs, in Alaska was fulfilled, and the first BHA was certified. </a:t>
            </a:r>
            <a:endParaRPr lang="en-US" sz="1900">
              <a:cs typeface="Segoe UI"/>
            </a:endParaRPr>
          </a:p>
          <a:p>
            <a:endParaRPr lang="en-US" sz="1900">
              <a:cs typeface="Segoe UI"/>
            </a:endParaRPr>
          </a:p>
          <a:p>
            <a:pPr marL="285750" indent="-285750">
              <a:buFont typeface="Arial" panose="020B0604020202020204" pitchFamily="34" charset="0"/>
              <a:buChar char="•"/>
            </a:pPr>
            <a:r>
              <a:rPr lang="en-US" sz="1900"/>
              <a:t>In 2016, the Community Health Aide Program expanded to other IHS areas.</a:t>
            </a:r>
            <a:endParaRPr lang="en-US" sz="1900">
              <a:cs typeface="Segoe UI"/>
            </a:endParaRPr>
          </a:p>
        </p:txBody>
      </p:sp>
    </p:spTree>
    <p:extLst>
      <p:ext uri="{BB962C8B-B14F-4D97-AF65-F5344CB8AC3E}">
        <p14:creationId xmlns:p14="http://schemas.microsoft.com/office/powerpoint/2010/main" val="1620580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6607A8-E8EA-49C1-AAD5-D23B86814D2C}"/>
              </a:ext>
            </a:extLst>
          </p:cNvPr>
          <p:cNvSpPr>
            <a:spLocks noGrp="1"/>
          </p:cNvSpPr>
          <p:nvPr>
            <p:ph type="body" sz="quarter" idx="10"/>
          </p:nvPr>
        </p:nvSpPr>
        <p:spPr>
          <a:xfrm>
            <a:off x="4612640" y="2115717"/>
            <a:ext cx="6438912" cy="763083"/>
          </a:xfrm>
        </p:spPr>
        <p:txBody>
          <a:bodyPr vert="horz" lIns="91440" tIns="45720" rIns="91440" bIns="45720" rtlCol="0" anchor="t">
            <a:noAutofit/>
          </a:bodyPr>
          <a:lstStyle/>
          <a:p>
            <a:r>
              <a:rPr lang="en-US" sz="1900" b="1"/>
              <a:t>Who do they serve? </a:t>
            </a:r>
            <a:endParaRPr lang="en-US" sz="1900" b="1">
              <a:cs typeface="Segoe UI"/>
            </a:endParaRPr>
          </a:p>
          <a:p>
            <a:pPr marL="285750" indent="-285750">
              <a:buFont typeface="Arial" panose="020B0604020202020204" pitchFamily="34" charset="0"/>
              <a:buChar char="•"/>
            </a:pPr>
            <a:r>
              <a:rPr lang="en-US" sz="1900"/>
              <a:t>Elders, youth, families, and individuals</a:t>
            </a:r>
            <a:endParaRPr lang="en-US" sz="1900">
              <a:cs typeface="Segoe UI"/>
            </a:endParaRPr>
          </a:p>
          <a:p>
            <a:endParaRPr lang="en-US" sz="1900">
              <a:cs typeface="Segoe UI"/>
            </a:endParaRPr>
          </a:p>
          <a:p>
            <a:r>
              <a:rPr lang="en-US" sz="1900" b="1"/>
              <a:t>What are similar roles? </a:t>
            </a:r>
            <a:endParaRPr lang="en-US" sz="1900" b="1">
              <a:cs typeface="Segoe UI"/>
            </a:endParaRPr>
          </a:p>
          <a:p>
            <a:pPr marL="285750" indent="-285750">
              <a:buFont typeface="Arial" panose="020B0604020202020204" pitchFamily="34" charset="0"/>
              <a:buChar char="•"/>
            </a:pPr>
            <a:r>
              <a:rPr lang="en-US" sz="1900"/>
              <a:t>Peer Recovery Mentors, Peer Support Specialists, Traditional Health Workers, Community Health Workers/Representatives</a:t>
            </a:r>
            <a:endParaRPr lang="en-US" sz="1900">
              <a:cs typeface="Segoe UI"/>
            </a:endParaRPr>
          </a:p>
          <a:p>
            <a:endParaRPr lang="en-US" sz="2000"/>
          </a:p>
          <a:p>
            <a:endParaRPr lang="en-US"/>
          </a:p>
        </p:txBody>
      </p:sp>
      <p:sp>
        <p:nvSpPr>
          <p:cNvPr id="6" name="Title 5">
            <a:extLst>
              <a:ext uri="{FF2B5EF4-FFF2-40B4-BE49-F238E27FC236}">
                <a16:creationId xmlns:a16="http://schemas.microsoft.com/office/drawing/2014/main" id="{E20B8FF4-2521-433F-832F-C8E36E088AC8}"/>
              </a:ext>
            </a:extLst>
          </p:cNvPr>
          <p:cNvSpPr>
            <a:spLocks noGrp="1"/>
          </p:cNvSpPr>
          <p:nvPr>
            <p:ph type="ctrTitle" idx="4294967295"/>
          </p:nvPr>
        </p:nvSpPr>
        <p:spPr>
          <a:xfrm>
            <a:off x="4612640" y="695664"/>
            <a:ext cx="5483081" cy="1117600"/>
          </a:xfrm>
        </p:spPr>
        <p:txBody>
          <a:bodyPr>
            <a:normAutofit fontScale="90000"/>
          </a:bodyPr>
          <a:lstStyle/>
          <a:p>
            <a:r>
              <a:rPr lang="en-US" b="1"/>
              <a:t>BHA Role and Service</a:t>
            </a:r>
          </a:p>
        </p:txBody>
      </p:sp>
    </p:spTree>
    <p:extLst>
      <p:ext uri="{BB962C8B-B14F-4D97-AF65-F5344CB8AC3E}">
        <p14:creationId xmlns:p14="http://schemas.microsoft.com/office/powerpoint/2010/main" val="30000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524B0FA7-26E6-83CA-7DB4-070DFC77CF38}"/>
              </a:ext>
            </a:extLst>
          </p:cNvPr>
          <p:cNvPicPr>
            <a:picLocks noChangeAspect="1"/>
          </p:cNvPicPr>
          <p:nvPr/>
        </p:nvPicPr>
        <p:blipFill>
          <a:blip r:embed="rId2"/>
          <a:stretch>
            <a:fillRect/>
          </a:stretch>
        </p:blipFill>
        <p:spPr>
          <a:xfrm>
            <a:off x="0" y="606175"/>
            <a:ext cx="12192000" cy="5837313"/>
          </a:xfrm>
          <a:prstGeom prst="rect">
            <a:avLst/>
          </a:prstGeom>
        </p:spPr>
      </p:pic>
    </p:spTree>
    <p:extLst>
      <p:ext uri="{BB962C8B-B14F-4D97-AF65-F5344CB8AC3E}">
        <p14:creationId xmlns:p14="http://schemas.microsoft.com/office/powerpoint/2010/main" val="295177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3A8DFEC6-5AE1-4323-B10D-359CB8C17FC5}"/>
              </a:ext>
            </a:extLst>
          </p:cNvPr>
          <p:cNvPicPr>
            <a:picLocks noChangeAspect="1"/>
          </p:cNvPicPr>
          <p:nvPr/>
        </p:nvPicPr>
        <p:blipFill>
          <a:blip r:embed="rId2"/>
          <a:stretch>
            <a:fillRect/>
          </a:stretch>
        </p:blipFill>
        <p:spPr>
          <a:xfrm>
            <a:off x="333830" y="522514"/>
            <a:ext cx="11524344" cy="5812972"/>
          </a:xfrm>
          <a:prstGeom prst="rect">
            <a:avLst/>
          </a:prstGeom>
        </p:spPr>
      </p:pic>
    </p:spTree>
    <p:extLst>
      <p:ext uri="{BB962C8B-B14F-4D97-AF65-F5344CB8AC3E}">
        <p14:creationId xmlns:p14="http://schemas.microsoft.com/office/powerpoint/2010/main" val="196884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523D6E-1E19-4945-8EAE-E50531CFFF51}"/>
              </a:ext>
            </a:extLst>
          </p:cNvPr>
          <p:cNvSpPr>
            <a:spLocks noGrp="1"/>
          </p:cNvSpPr>
          <p:nvPr>
            <p:ph type="title"/>
          </p:nvPr>
        </p:nvSpPr>
        <p:spPr/>
        <p:txBody>
          <a:bodyPr/>
          <a:lstStyle/>
          <a:p>
            <a:r>
              <a:rPr lang="en-US"/>
              <a:t>Who can be a BHA?</a:t>
            </a:r>
          </a:p>
        </p:txBody>
      </p:sp>
      <p:sp>
        <p:nvSpPr>
          <p:cNvPr id="8" name="Text Placeholder 7">
            <a:extLst>
              <a:ext uri="{FF2B5EF4-FFF2-40B4-BE49-F238E27FC236}">
                <a16:creationId xmlns:a16="http://schemas.microsoft.com/office/drawing/2014/main" id="{D84E8B48-2733-423E-9C3D-40EF07E8A5A2}"/>
              </a:ext>
            </a:extLst>
          </p:cNvPr>
          <p:cNvSpPr>
            <a:spLocks noGrp="1"/>
          </p:cNvSpPr>
          <p:nvPr>
            <p:ph type="body" sz="quarter" idx="13"/>
          </p:nvPr>
        </p:nvSpPr>
        <p:spPr/>
        <p:txBody>
          <a:bodyPr vert="horz" wrap="square" lIns="0" tIns="0" rIns="0" bIns="0" rtlCol="0" anchor="t">
            <a:noAutofit/>
          </a:bodyPr>
          <a:lstStyle/>
          <a:p>
            <a:r>
              <a:rPr lang="en-US" sz="2000" b="1"/>
              <a:t>Natural Helpers and Advocates </a:t>
            </a:r>
            <a:r>
              <a:rPr lang="en-US" sz="2000"/>
              <a:t>that crave to tie in cultural activities into their day-to-day work.</a:t>
            </a:r>
            <a:endParaRPr lang="en-US" sz="2000">
              <a:cs typeface="Segoe UI"/>
            </a:endParaRPr>
          </a:p>
          <a:p>
            <a:endParaRPr lang="en-US" sz="2000">
              <a:cs typeface="Segoe UI"/>
            </a:endParaRPr>
          </a:p>
          <a:p>
            <a:r>
              <a:rPr lang="en-US" sz="2000" b="1"/>
              <a:t>Counselors'</a:t>
            </a:r>
            <a:r>
              <a:rPr lang="en-US" sz="2000"/>
              <a:t> good listeners, empaths, aunties/uncles, and storytellers.</a:t>
            </a:r>
            <a:endParaRPr lang="en-US" sz="2000">
              <a:cs typeface="Segoe UI"/>
            </a:endParaRPr>
          </a:p>
          <a:p>
            <a:endParaRPr lang="en-US" sz="2000">
              <a:cs typeface="Segoe UI"/>
            </a:endParaRPr>
          </a:p>
          <a:p>
            <a:r>
              <a:rPr lang="en-US" sz="2000" b="1"/>
              <a:t>Community &amp; Tribal Members </a:t>
            </a:r>
            <a:r>
              <a:rPr lang="en-US" sz="2000"/>
              <a:t>homegrown collective committed to serving a Tribal. community</a:t>
            </a:r>
            <a:endParaRPr lang="en-US" sz="2000">
              <a:cs typeface="Segoe UI"/>
            </a:endParaRPr>
          </a:p>
          <a:p>
            <a:endParaRPr lang="en-US" sz="2000">
              <a:cs typeface="Segoe UI"/>
            </a:endParaRPr>
          </a:p>
          <a:p>
            <a:r>
              <a:rPr lang="en-US" sz="2000" b="1"/>
              <a:t>Holistic Caregivers &amp; Healers </a:t>
            </a:r>
            <a:r>
              <a:rPr lang="en-US" sz="2000"/>
              <a:t>who would like to utilize Tribal traditional practices.</a:t>
            </a:r>
            <a:endParaRPr lang="en-US" sz="2000">
              <a:cs typeface="Segoe UI"/>
            </a:endParaRPr>
          </a:p>
          <a:p>
            <a:endParaRPr lang="en-US"/>
          </a:p>
        </p:txBody>
      </p:sp>
    </p:spTree>
    <p:extLst>
      <p:ext uri="{BB962C8B-B14F-4D97-AF65-F5344CB8AC3E}">
        <p14:creationId xmlns:p14="http://schemas.microsoft.com/office/powerpoint/2010/main" val="4164058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693957"/>
            <a:ext cx="9141397" cy="1846659"/>
          </a:xfrm>
        </p:spPr>
        <p:txBody>
          <a:bodyPr/>
          <a:lstStyle/>
          <a:p>
            <a:r>
              <a:rPr lang="en-US" sz="6000"/>
              <a:t>Education and </a:t>
            </a:r>
            <a:br>
              <a:rPr lang="en-US" sz="6000"/>
            </a:br>
            <a:r>
              <a:rPr lang="en-US" sz="6000"/>
              <a:t>Practice Logistics</a:t>
            </a: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695500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CCE68-E459-4489-9F2E-A9EFDB3C89B7}"/>
              </a:ext>
            </a:extLst>
          </p:cNvPr>
          <p:cNvSpPr>
            <a:spLocks noGrp="1"/>
          </p:cNvSpPr>
          <p:nvPr>
            <p:ph type="title"/>
          </p:nvPr>
        </p:nvSpPr>
        <p:spPr/>
        <p:txBody>
          <a:bodyPr/>
          <a:lstStyle/>
          <a:p>
            <a:r>
              <a:rPr lang="en-US"/>
              <a:t>Certification </a:t>
            </a:r>
          </a:p>
        </p:txBody>
      </p:sp>
      <p:sp>
        <p:nvSpPr>
          <p:cNvPr id="5" name="Text Placeholder 4">
            <a:extLst>
              <a:ext uri="{FF2B5EF4-FFF2-40B4-BE49-F238E27FC236}">
                <a16:creationId xmlns:a16="http://schemas.microsoft.com/office/drawing/2014/main" id="{30AA9E5C-BFEB-4B54-9315-09B2F79A19AC}"/>
              </a:ext>
            </a:extLst>
          </p:cNvPr>
          <p:cNvSpPr>
            <a:spLocks noGrp="1"/>
          </p:cNvSpPr>
          <p:nvPr>
            <p:ph type="body" sz="quarter" idx="11"/>
          </p:nvPr>
        </p:nvSpPr>
        <p:spPr/>
        <p:txBody>
          <a:bodyPr vert="horz" lIns="91440" tIns="45720" rIns="91440" bIns="45720" rtlCol="0" anchor="t">
            <a:normAutofit/>
          </a:bodyPr>
          <a:lstStyle/>
          <a:p>
            <a:pPr marL="342900" indent="-342900">
              <a:buFont typeface="Arial" panose="020B0604020202020204" pitchFamily="34" charset="0"/>
              <a:buChar char="•"/>
            </a:pPr>
            <a:r>
              <a:rPr lang="en-US" b="0"/>
              <a:t>CHAP National Certification Board: Outlines the minimum program standards for all CHAP Provider types Chaired by the IHS Chief Medical Officer Made up of representatives of the area certification boards</a:t>
            </a:r>
          </a:p>
          <a:p>
            <a:pPr marL="342900" indent="-342900">
              <a:buFont typeface="Arial" panose="020B0604020202020204" pitchFamily="34" charset="0"/>
              <a:buChar char="•"/>
            </a:pPr>
            <a:r>
              <a:rPr lang="en-US" b="0"/>
              <a:t>2,000 work experience hours = 1 year of work under a Clinical Supervisor</a:t>
            </a:r>
            <a:endParaRPr lang="en-US" b="0">
              <a:cs typeface="Segoe UI"/>
            </a:endParaRPr>
          </a:p>
          <a:p>
            <a:pPr marL="342900" indent="-342900">
              <a:buFont typeface="Arial" panose="020B0604020202020204" pitchFamily="34" charset="0"/>
              <a:buChar char="•"/>
            </a:pPr>
            <a:r>
              <a:rPr lang="en-US" b="0"/>
              <a:t>Completed coursework at chosen Institution</a:t>
            </a:r>
            <a:endParaRPr lang="en-US" b="0">
              <a:cs typeface="Segoe UI"/>
            </a:endParaRPr>
          </a:p>
          <a:p>
            <a:pPr marL="342900" indent="-342900">
              <a:buFont typeface="Arial" panose="020B0604020202020204" pitchFamily="34" charset="0"/>
              <a:buChar char="•"/>
            </a:pPr>
            <a:r>
              <a:rPr lang="en-US" b="0">
                <a:solidFill>
                  <a:srgbClr val="563B14"/>
                </a:solidFill>
              </a:rPr>
              <a:t>200 practicum hours</a:t>
            </a:r>
            <a:endParaRPr lang="en-US" b="0">
              <a:solidFill>
                <a:srgbClr val="563B14"/>
              </a:solidFill>
              <a:cs typeface="Segoe UI"/>
            </a:endParaRPr>
          </a:p>
        </p:txBody>
      </p:sp>
    </p:spTree>
    <p:extLst>
      <p:ext uri="{BB962C8B-B14F-4D97-AF65-F5344CB8AC3E}">
        <p14:creationId xmlns:p14="http://schemas.microsoft.com/office/powerpoint/2010/main" val="1190179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6" name="Picture 5" descr="Timeline&#10;&#10;Description automatically generated with low confidence">
            <a:extLst>
              <a:ext uri="{FF2B5EF4-FFF2-40B4-BE49-F238E27FC236}">
                <a16:creationId xmlns:a16="http://schemas.microsoft.com/office/drawing/2014/main" id="{4FB771AE-8D6E-D697-AC40-86D19035BD39}"/>
              </a:ext>
            </a:extLst>
          </p:cNvPr>
          <p:cNvPicPr>
            <a:picLocks noChangeAspect="1"/>
          </p:cNvPicPr>
          <p:nvPr/>
        </p:nvPicPr>
        <p:blipFill>
          <a:blip r:embed="rId2"/>
          <a:stretch>
            <a:fillRect/>
          </a:stretch>
        </p:blipFill>
        <p:spPr>
          <a:xfrm>
            <a:off x="2501764" y="643467"/>
            <a:ext cx="7188472"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443629046"/>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940537"/>
            <a:ext cx="9141397" cy="1846659"/>
          </a:xfrm>
        </p:spPr>
        <p:txBody>
          <a:bodyPr/>
          <a:lstStyle/>
          <a:p>
            <a:r>
              <a:rPr lang="en-US" sz="6000"/>
              <a:t>Benefits of BHA Integration</a:t>
            </a: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3202355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BD421-02D6-404F-9D9B-F9C45D28C857}"/>
              </a:ext>
            </a:extLst>
          </p:cNvPr>
          <p:cNvSpPr>
            <a:spLocks noGrp="1"/>
          </p:cNvSpPr>
          <p:nvPr>
            <p:ph type="title"/>
          </p:nvPr>
        </p:nvSpPr>
        <p:spPr/>
        <p:txBody>
          <a:bodyPr>
            <a:normAutofit/>
          </a:bodyPr>
          <a:lstStyle/>
          <a:p>
            <a:r>
              <a:rPr lang="en-US"/>
              <a:t> BHA Benefits</a:t>
            </a:r>
          </a:p>
        </p:txBody>
      </p:sp>
      <p:sp>
        <p:nvSpPr>
          <p:cNvPr id="5" name="Text Placeholder 4">
            <a:extLst>
              <a:ext uri="{FF2B5EF4-FFF2-40B4-BE49-F238E27FC236}">
                <a16:creationId xmlns:a16="http://schemas.microsoft.com/office/drawing/2014/main" id="{1E09836F-0034-4F39-B84A-B64F3E3B455D}"/>
              </a:ext>
            </a:extLst>
          </p:cNvPr>
          <p:cNvSpPr>
            <a:spLocks noGrp="1"/>
          </p:cNvSpPr>
          <p:nvPr>
            <p:ph type="body" sz="quarter" idx="11"/>
          </p:nvPr>
        </p:nvSpPr>
        <p:spPr/>
        <p:txBody>
          <a:bodyPr vert="horz" lIns="91440" tIns="45720" rIns="91440" bIns="45720" rtlCol="0" anchor="t">
            <a:normAutofit/>
          </a:bodyPr>
          <a:lstStyle/>
          <a:p>
            <a:pPr marL="342900" indent="-342900">
              <a:buFont typeface="Arial" panose="020B0604020202020204" pitchFamily="34" charset="0"/>
              <a:buChar char="•"/>
            </a:pPr>
            <a:r>
              <a:rPr lang="en-US" sz="1800" b="0">
                <a:solidFill>
                  <a:srgbClr val="563B14"/>
                </a:solidFill>
              </a:rPr>
              <a:t>Behavioral Health Aides/Practitioners are educated in traditional healing/spiritual healing as mentored by Tribal respected practitioners, providing holistic care for their community. </a:t>
            </a:r>
          </a:p>
          <a:p>
            <a:pPr marL="342900" indent="-342900">
              <a:buFont typeface="Arial" panose="020B0604020202020204" pitchFamily="34" charset="0"/>
              <a:buChar char="•"/>
            </a:pPr>
            <a:r>
              <a:rPr lang="en-US" sz="1800" b="0">
                <a:solidFill>
                  <a:srgbClr val="563B14"/>
                </a:solidFill>
              </a:rPr>
              <a:t>BHAs seek to achieve balance in the community by integrating their sensitivity to cultural needs with specialized training in behavioral health concerns and approaches to treatment.</a:t>
            </a:r>
            <a:endParaRPr lang="en-US" sz="1800" b="0">
              <a:solidFill>
                <a:srgbClr val="563B14"/>
              </a:solidFill>
              <a:cs typeface="Segoe UI"/>
            </a:endParaRPr>
          </a:p>
        </p:txBody>
      </p:sp>
    </p:spTree>
    <p:extLst>
      <p:ext uri="{BB962C8B-B14F-4D97-AF65-F5344CB8AC3E}">
        <p14:creationId xmlns:p14="http://schemas.microsoft.com/office/powerpoint/2010/main" val="2514358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61A2D"/>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4612640" y="2311400"/>
            <a:ext cx="5156200" cy="1117600"/>
          </a:xfrm>
        </p:spPr>
        <p:txBody>
          <a:bodyPr anchor="ctr">
            <a:noAutofit/>
          </a:bodyPr>
          <a:lstStyle/>
          <a:p>
            <a:pPr eaLnBrk="1" hangingPunct="1"/>
            <a:r>
              <a:rPr lang="en-US" altLang="en-US" sz="6000" b="1">
                <a:solidFill>
                  <a:srgbClr val="F0E6DC"/>
                </a:solidFill>
              </a:rPr>
              <a:t>Dental Health Aide Program</a:t>
            </a:r>
            <a:endParaRPr lang="en-US" altLang="en-US" sz="6000" b="1">
              <a:solidFill>
                <a:srgbClr val="F0E6DC"/>
              </a:solidFill>
              <a:latin typeface="+mn-lt"/>
            </a:endParaRPr>
          </a:p>
        </p:txBody>
      </p:sp>
      <p:pic>
        <p:nvPicPr>
          <p:cNvPr id="4" name="Picture 3" descr="Logo, company name&#10;&#10;Description automatically generated">
            <a:extLst>
              <a:ext uri="{FF2B5EF4-FFF2-40B4-BE49-F238E27FC236}">
                <a16:creationId xmlns:a16="http://schemas.microsoft.com/office/drawing/2014/main" id="{EFD2A65B-4620-4DE5-4BAE-0A8197FB8E66}"/>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4031296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52D9E-C934-4103-B5F5-9D85AFAAE565}"/>
              </a:ext>
            </a:extLst>
          </p:cNvPr>
          <p:cNvSpPr>
            <a:spLocks noGrp="1"/>
          </p:cNvSpPr>
          <p:nvPr>
            <p:ph type="title"/>
          </p:nvPr>
        </p:nvSpPr>
        <p:spPr>
          <a:xfrm>
            <a:off x="762000" y="487362"/>
            <a:ext cx="6477000" cy="1189038"/>
          </a:xfrm>
        </p:spPr>
        <p:txBody>
          <a:bodyPr/>
          <a:lstStyle/>
          <a:p>
            <a:r>
              <a:rPr lang="en-US"/>
              <a:t>What is a Dental Health Aide?</a:t>
            </a:r>
          </a:p>
        </p:txBody>
      </p:sp>
      <p:sp>
        <p:nvSpPr>
          <p:cNvPr id="6" name="Text Placeholder 5">
            <a:extLst>
              <a:ext uri="{FF2B5EF4-FFF2-40B4-BE49-F238E27FC236}">
                <a16:creationId xmlns:a16="http://schemas.microsoft.com/office/drawing/2014/main" id="{D691C381-467C-4EE3-ACC6-A6C65BD6DD48}"/>
              </a:ext>
            </a:extLst>
          </p:cNvPr>
          <p:cNvSpPr>
            <a:spLocks noGrp="1"/>
          </p:cNvSpPr>
          <p:nvPr>
            <p:ph type="body" sz="quarter" idx="11"/>
          </p:nvPr>
        </p:nvSpPr>
        <p:spPr/>
        <p:txBody>
          <a:bodyPr vert="horz" lIns="91440" tIns="45720" rIns="91440" bIns="45720" rtlCol="0" anchor="t">
            <a:noAutofit/>
          </a:bodyPr>
          <a:lstStyle/>
          <a:p>
            <a:r>
              <a:rPr lang="en-US" sz="1600" b="0"/>
              <a:t>P</a:t>
            </a:r>
            <a:r>
              <a:rPr lang="en-US" sz="1600" b="0" i="0">
                <a:effectLst/>
              </a:rPr>
              <a:t>rimary oral health care providers that deliver routine and preventive care under the supervision of a dentist.</a:t>
            </a:r>
            <a:endParaRPr lang="en-US" sz="1600" b="0">
              <a:cs typeface="Segoe UI"/>
            </a:endParaRPr>
          </a:p>
          <a:p>
            <a:r>
              <a:rPr lang="en-US" sz="1600" b="0"/>
              <a:t>• Primary oral health care </a:t>
            </a:r>
            <a:endParaRPr lang="en-US" sz="1600" b="0">
              <a:cs typeface="Segoe UI"/>
            </a:endParaRPr>
          </a:p>
          <a:p>
            <a:r>
              <a:rPr lang="en-US" sz="1600" b="0"/>
              <a:t>professionals </a:t>
            </a:r>
            <a:endParaRPr lang="en-US" sz="1600" b="0">
              <a:cs typeface="Segoe UI"/>
            </a:endParaRPr>
          </a:p>
          <a:p>
            <a:r>
              <a:rPr lang="en-US" sz="1600" b="0"/>
              <a:t>• Basic clinical dental treatment </a:t>
            </a:r>
            <a:endParaRPr lang="en-US" sz="1600" b="0">
              <a:cs typeface="Segoe UI"/>
            </a:endParaRPr>
          </a:p>
          <a:p>
            <a:r>
              <a:rPr lang="en-US" sz="1600" b="0"/>
              <a:t>and preventive services </a:t>
            </a:r>
            <a:endParaRPr lang="en-US" sz="1600" b="0">
              <a:cs typeface="Segoe UI"/>
            </a:endParaRPr>
          </a:p>
          <a:p>
            <a:r>
              <a:rPr lang="en-US" sz="1600" b="0"/>
              <a:t>• Multidisciplinary team members</a:t>
            </a:r>
            <a:endParaRPr lang="en-US" sz="1600" b="0">
              <a:cs typeface="Segoe UI"/>
            </a:endParaRPr>
          </a:p>
          <a:p>
            <a:r>
              <a:rPr lang="en-US" sz="1600" b="0"/>
              <a:t>• Advocate for the needs of clients</a:t>
            </a:r>
            <a:endParaRPr lang="en-US" sz="1600" b="0">
              <a:cs typeface="Segoe UI"/>
            </a:endParaRPr>
          </a:p>
          <a:p>
            <a:r>
              <a:rPr lang="en-US" sz="1600" b="0"/>
              <a:t>• Refer for services beyond the </a:t>
            </a:r>
            <a:endParaRPr lang="en-US" sz="1600" b="0">
              <a:cs typeface="Segoe UI"/>
            </a:endParaRPr>
          </a:p>
          <a:p>
            <a:r>
              <a:rPr lang="en-US" sz="1600" b="0"/>
              <a:t>scope of the dental therapist’s </a:t>
            </a:r>
            <a:endParaRPr lang="en-US" sz="1600" b="0">
              <a:cs typeface="Segoe UI"/>
            </a:endParaRPr>
          </a:p>
          <a:p>
            <a:r>
              <a:rPr lang="en-US" sz="1600" b="0"/>
              <a:t>practice.</a:t>
            </a:r>
            <a:endParaRPr lang="en-US" sz="1600" b="0">
              <a:cs typeface="Segoe UI"/>
            </a:endParaRPr>
          </a:p>
        </p:txBody>
      </p:sp>
    </p:spTree>
    <p:extLst>
      <p:ext uri="{BB962C8B-B14F-4D97-AF65-F5344CB8AC3E}">
        <p14:creationId xmlns:p14="http://schemas.microsoft.com/office/powerpoint/2010/main" val="1912428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6F590-E7AB-427D-9B41-35835AC66382}"/>
              </a:ext>
            </a:extLst>
          </p:cNvPr>
          <p:cNvSpPr>
            <a:spLocks noGrp="1"/>
          </p:cNvSpPr>
          <p:nvPr>
            <p:ph type="title"/>
          </p:nvPr>
        </p:nvSpPr>
        <p:spPr/>
        <p:txBody>
          <a:bodyPr/>
          <a:lstStyle/>
          <a:p>
            <a:r>
              <a:rPr lang="en-US"/>
              <a:t>DHA Mission </a:t>
            </a:r>
          </a:p>
        </p:txBody>
      </p:sp>
      <p:sp>
        <p:nvSpPr>
          <p:cNvPr id="5" name="Text Placeholder 4">
            <a:extLst>
              <a:ext uri="{FF2B5EF4-FFF2-40B4-BE49-F238E27FC236}">
                <a16:creationId xmlns:a16="http://schemas.microsoft.com/office/drawing/2014/main" id="{6BA0798D-D31F-4A92-A936-4FED13D4ED4A}"/>
              </a:ext>
            </a:extLst>
          </p:cNvPr>
          <p:cNvSpPr>
            <a:spLocks noGrp="1"/>
          </p:cNvSpPr>
          <p:nvPr>
            <p:ph type="body" sz="quarter" idx="13"/>
          </p:nvPr>
        </p:nvSpPr>
        <p:spPr>
          <a:xfrm>
            <a:off x="762000" y="1790699"/>
            <a:ext cx="10668000" cy="3281362"/>
          </a:xfrm>
        </p:spPr>
        <p:txBody>
          <a:bodyPr vert="horz" wrap="square" lIns="0" tIns="0" rIns="0" bIns="0" rtlCol="0" anchor="t">
            <a:noAutofit/>
          </a:bodyPr>
          <a:lstStyle/>
          <a:p>
            <a:r>
              <a:rPr lang="en-US"/>
              <a:t>C</a:t>
            </a:r>
            <a:r>
              <a:rPr lang="en-US" b="0" i="0">
                <a:effectLst/>
              </a:rPr>
              <a:t>onnect tribal communities with innovative approaches to address AI/AN oral health disparities, to remove barriers impeding the creation of efficient, </a:t>
            </a:r>
            <a:r>
              <a:rPr lang="en-US"/>
              <a:t>high-quality</a:t>
            </a:r>
            <a:r>
              <a:rPr lang="en-US" b="0" i="0">
                <a:effectLst/>
              </a:rPr>
              <a:t>, modern dental teams</a:t>
            </a:r>
            <a:r>
              <a:rPr lang="en-US"/>
              <a:t>,</a:t>
            </a:r>
            <a:r>
              <a:rPr lang="en-US" b="0" i="0">
                <a:effectLst/>
              </a:rPr>
              <a:t> and to provide opportunities for AI/AN people to become oral health providers. There is a tremendous opportunity to increase access to oral health care and improve oral health outcomes by training and employing Dental Health Aide Therapists (DHATs). DHATs are highly-trained primary oral health care providers. Part of a dentist-led team, they have a narrow scope of practice, focusing on routine and preventive services. They are recruited from their communities and go back to serve their communities. Tribes deserve the reliable, culturally relevant care that DHATs offer.</a:t>
            </a:r>
            <a:r>
              <a:rPr lang="en-US"/>
              <a:t> </a:t>
            </a:r>
          </a:p>
        </p:txBody>
      </p:sp>
    </p:spTree>
    <p:extLst>
      <p:ext uri="{BB962C8B-B14F-4D97-AF65-F5344CB8AC3E}">
        <p14:creationId xmlns:p14="http://schemas.microsoft.com/office/powerpoint/2010/main" val="298431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D17F6FE-394D-AA1D-F45A-A8BDBD318F5A}"/>
              </a:ext>
            </a:extLst>
          </p:cNvPr>
          <p:cNvPicPr>
            <a:picLocks noChangeAspect="1"/>
          </p:cNvPicPr>
          <p:nvPr/>
        </p:nvPicPr>
        <p:blipFill>
          <a:blip r:embed="rId2"/>
          <a:stretch>
            <a:fillRect/>
          </a:stretch>
        </p:blipFill>
        <p:spPr>
          <a:xfrm>
            <a:off x="1095628" y="130435"/>
            <a:ext cx="10000744" cy="6597129"/>
          </a:xfrm>
          <a:prstGeom prst="rect">
            <a:avLst/>
          </a:prstGeom>
        </p:spPr>
      </p:pic>
    </p:spTree>
    <p:extLst>
      <p:ext uri="{BB962C8B-B14F-4D97-AF65-F5344CB8AC3E}">
        <p14:creationId xmlns:p14="http://schemas.microsoft.com/office/powerpoint/2010/main" val="4052258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41756F-582B-4178-93BA-BDE5C2B74994}"/>
              </a:ext>
            </a:extLst>
          </p:cNvPr>
          <p:cNvSpPr/>
          <p:nvPr/>
        </p:nvSpPr>
        <p:spPr>
          <a:xfrm>
            <a:off x="4276077" y="2636668"/>
            <a:ext cx="1819923" cy="1811045"/>
          </a:xfrm>
          <a:prstGeom prst="ellipse">
            <a:avLst/>
          </a:prstGeom>
          <a:ln w="28575">
            <a:solidFill>
              <a:srgbClr val="261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762000" y="716577"/>
            <a:ext cx="10668000" cy="615553"/>
          </a:xfrm>
        </p:spPr>
        <p:txBody>
          <a:bodyPr/>
          <a:lstStyle/>
          <a:p>
            <a:r>
              <a:rPr lang="en-US">
                <a:solidFill>
                  <a:srgbClr val="976D5F"/>
                </a:solidFill>
              </a:rPr>
              <a:t>Timeline</a:t>
            </a:r>
          </a:p>
        </p:txBody>
      </p:sp>
      <p:graphicFrame>
        <p:nvGraphicFramePr>
          <p:cNvPr id="7" name="Group 85">
            <a:extLst>
              <a:ext uri="{FF2B5EF4-FFF2-40B4-BE49-F238E27FC236}">
                <a16:creationId xmlns:a16="http://schemas.microsoft.com/office/drawing/2014/main" id="{AD3D3348-39B0-440D-88BE-1A8FA9891931}"/>
              </a:ext>
            </a:extLst>
          </p:cNvPr>
          <p:cNvGraphicFramePr>
            <a:graphicFrameLocks/>
          </p:cNvGraphicFramePr>
          <p:nvPr/>
        </p:nvGraphicFramePr>
        <p:xfrm>
          <a:off x="762000" y="2011097"/>
          <a:ext cx="10668000" cy="3483058"/>
        </p:xfrm>
        <a:graphic>
          <a:graphicData uri="http://schemas.openxmlformats.org/drawingml/2006/table">
            <a:tbl>
              <a:tblPr firstRow="1"/>
              <a:tblGrid>
                <a:gridCol w="17780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778000">
                  <a:extLst>
                    <a:ext uri="{9D8B030D-6E8A-4147-A177-3AD203B41FA5}">
                      <a16:colId xmlns:a16="http://schemas.microsoft.com/office/drawing/2014/main" val="20003"/>
                    </a:ext>
                  </a:extLst>
                </a:gridCol>
                <a:gridCol w="1778000">
                  <a:extLst>
                    <a:ext uri="{9D8B030D-6E8A-4147-A177-3AD203B41FA5}">
                      <a16:colId xmlns:a16="http://schemas.microsoft.com/office/drawing/2014/main" val="20004"/>
                    </a:ext>
                  </a:extLst>
                </a:gridCol>
                <a:gridCol w="1778000">
                  <a:extLst>
                    <a:ext uri="{9D8B030D-6E8A-4147-A177-3AD203B41FA5}">
                      <a16:colId xmlns:a16="http://schemas.microsoft.com/office/drawing/2014/main" val="20005"/>
                    </a:ext>
                  </a:extLst>
                </a:gridCol>
              </a:tblGrid>
              <a:tr h="62443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1</a:t>
                      </a:r>
                      <a:r>
                        <a:rPr kumimoji="0" lang="en-US" sz="1600" b="1" i="0" u="none" strike="noStrike" cap="none" normalizeH="0" baseline="30000">
                          <a:ln>
                            <a:noFill/>
                          </a:ln>
                          <a:solidFill>
                            <a:schemeClr val="accent2"/>
                          </a:solidFill>
                          <a:effectLst/>
                          <a:latin typeface="+mn-lt"/>
                        </a:rPr>
                        <a:t>st</a:t>
                      </a:r>
                      <a:r>
                        <a:rPr kumimoji="0" lang="en-US" sz="1600" b="1" i="0" u="none" strike="noStrike" cap="none" normalizeH="0" baseline="0">
                          <a:ln>
                            <a:noFill/>
                          </a:ln>
                          <a:solidFill>
                            <a:schemeClr val="accent2"/>
                          </a:solidFill>
                          <a:effectLst/>
                          <a:latin typeface="+mn-lt"/>
                        </a:rPr>
                        <a:t> Event</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2</a:t>
                      </a:r>
                      <a:r>
                        <a:rPr kumimoji="0" lang="en-US" sz="1600" b="1" i="0" u="none" strike="noStrike" cap="none" normalizeH="0" baseline="30000">
                          <a:ln>
                            <a:noFill/>
                          </a:ln>
                          <a:solidFill>
                            <a:schemeClr val="accent2"/>
                          </a:solidFill>
                          <a:effectLst/>
                          <a:latin typeface="+mn-lt"/>
                        </a:rPr>
                        <a:t>nd</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3rd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4</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5</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2"/>
                          </a:solidFill>
                          <a:effectLst/>
                          <a:latin typeface="+mn-lt"/>
                        </a:rPr>
                        <a:t>6</a:t>
                      </a:r>
                      <a:r>
                        <a:rPr kumimoji="0" lang="en-US" sz="1600" b="1" i="0" u="none" strike="noStrike" cap="none" normalizeH="0" baseline="30000">
                          <a:ln>
                            <a:noFill/>
                          </a:ln>
                          <a:solidFill>
                            <a:schemeClr val="accent2"/>
                          </a:solidFill>
                          <a:effectLst/>
                          <a:latin typeface="+mn-lt"/>
                        </a:rPr>
                        <a:t>th</a:t>
                      </a:r>
                      <a:r>
                        <a:rPr kumimoji="0" lang="en-US" sz="1600" b="1" i="0" u="none" strike="noStrike" cap="none" normalizeH="0" baseline="0">
                          <a:ln>
                            <a:noFill/>
                          </a:ln>
                          <a:solidFill>
                            <a:schemeClr val="accent2"/>
                          </a:solidFill>
                          <a:effectLst/>
                          <a:latin typeface="+mn-lt"/>
                        </a:rPr>
                        <a:t> Event</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43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1976</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1998</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2004</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2009</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2013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a:ln>
                            <a:noFill/>
                          </a:ln>
                          <a:solidFill>
                            <a:schemeClr val="accent6">
                              <a:lumMod val="50000"/>
                            </a:schemeClr>
                          </a:solidFill>
                          <a:effectLst/>
                          <a:latin typeface="+mn-lt"/>
                        </a:rPr>
                        <a:t>2020</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1675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First Community Health Aide Manual (CHAM) was created.</a:t>
                      </a: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Alaska Community Health Aide Program Certification Board (CHAPCB) was </a:t>
                      </a:r>
                    </a:p>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formalized with</a:t>
                      </a:r>
                    </a:p>
                    <a:p>
                      <a:pPr marL="0" marR="0" lvl="0" indent="0" algn="ctr" defTabSz="914400" rtl="0" eaLnBrk="1" fontAlgn="base" latinLnBrk="0" hangingPunct="1">
                        <a:lnSpc>
                          <a:spcPct val="100000"/>
                        </a:lnSpc>
                        <a:spcBef>
                          <a:spcPct val="20000"/>
                        </a:spcBef>
                        <a:spcAft>
                          <a:spcPct val="0"/>
                        </a:spcAft>
                        <a:buClr>
                          <a:schemeClr val="tx1"/>
                        </a:buClr>
                        <a:buSzTx/>
                        <a:buFont typeface="Arial" panose="020B0604020202020204" pitchFamily="34" charset="0"/>
                        <a:buNone/>
                        <a:tabLst/>
                      </a:pPr>
                      <a:r>
                        <a:rPr kumimoji="0" lang="en-US" sz="1400" b="0" i="0" u="none" strike="noStrike" cap="none" normalizeH="0" baseline="0">
                          <a:ln>
                            <a:noFill/>
                          </a:ln>
                          <a:solidFill>
                            <a:schemeClr val="accent6">
                              <a:lumMod val="50000"/>
                            </a:schemeClr>
                          </a:solidFill>
                          <a:effectLst/>
                          <a:latin typeface="+mn-lt"/>
                        </a:rPr>
                        <a:t>training and practice standards and procedures.</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First Dental Health Aides (in AK) were certified.</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First Behavioral Health Aides (in AK) were certified.</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Electronic Community Health Aide Manual (</a:t>
                      </a:r>
                      <a:r>
                        <a:rPr kumimoji="0" lang="en-US" sz="1400" b="0" i="0" u="none" strike="noStrike" cap="none" normalizeH="0" baseline="0" err="1">
                          <a:ln>
                            <a:noFill/>
                          </a:ln>
                          <a:solidFill>
                            <a:schemeClr val="accent6">
                              <a:lumMod val="50000"/>
                            </a:schemeClr>
                          </a:solidFill>
                          <a:effectLst/>
                          <a:latin typeface="+mn-lt"/>
                        </a:rPr>
                        <a:t>eCHAM</a:t>
                      </a:r>
                      <a:r>
                        <a:rPr kumimoji="0" lang="en-US" sz="1400" b="0" i="0" u="none" strike="noStrike" cap="none" normalizeH="0" baseline="0">
                          <a:ln>
                            <a:noFill/>
                          </a:ln>
                          <a:solidFill>
                            <a:schemeClr val="accent6">
                              <a:lumMod val="50000"/>
                            </a:schemeClr>
                          </a:solidFill>
                          <a:effectLst/>
                          <a:latin typeface="+mn-lt"/>
                        </a:rPr>
                        <a:t>) was released and officially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replaced the paper CHAM.</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0" i="0" u="none" strike="noStrike" cap="none" normalizeH="0" baseline="0">
                          <a:ln>
                            <a:noFill/>
                          </a:ln>
                          <a:solidFill>
                            <a:schemeClr val="accent6">
                              <a:lumMod val="50000"/>
                            </a:schemeClr>
                          </a:solidFill>
                          <a:effectLst/>
                          <a:latin typeface="+mn-lt"/>
                        </a:rPr>
                        <a:t> Nationalization of the CHAP program was approved.</a:t>
                      </a: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82121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52D9E-C934-4103-B5F5-9D85AFAAE565}"/>
              </a:ext>
            </a:extLst>
          </p:cNvPr>
          <p:cNvSpPr>
            <a:spLocks noGrp="1"/>
          </p:cNvSpPr>
          <p:nvPr>
            <p:ph type="title"/>
          </p:nvPr>
        </p:nvSpPr>
        <p:spPr/>
        <p:txBody>
          <a:bodyPr/>
          <a:lstStyle/>
          <a:p>
            <a:r>
              <a:rPr lang="en-US"/>
              <a:t>Timeline Continued</a:t>
            </a:r>
          </a:p>
        </p:txBody>
      </p:sp>
      <p:sp>
        <p:nvSpPr>
          <p:cNvPr id="6" name="Text Placeholder 5">
            <a:extLst>
              <a:ext uri="{FF2B5EF4-FFF2-40B4-BE49-F238E27FC236}">
                <a16:creationId xmlns:a16="http://schemas.microsoft.com/office/drawing/2014/main" id="{D691C381-467C-4EE3-ACC6-A6C65BD6DD48}"/>
              </a:ext>
            </a:extLst>
          </p:cNvPr>
          <p:cNvSpPr>
            <a:spLocks noGrp="1"/>
          </p:cNvSpPr>
          <p:nvPr>
            <p:ph type="body" sz="quarter" idx="11"/>
          </p:nvPr>
        </p:nvSpPr>
        <p:spPr>
          <a:xfrm>
            <a:off x="762000" y="2233474"/>
            <a:ext cx="6477000" cy="3276600"/>
          </a:xfrm>
        </p:spPr>
        <p:txBody>
          <a:bodyPr/>
          <a:lstStyle/>
          <a:p>
            <a:r>
              <a:rPr lang="en-US" b="0" i="0">
                <a:effectLst/>
              </a:rPr>
              <a:t>Dental therapists were first introduced to the United States over 15 years ago by a consortium of Alaska Native tribal health organizations. Thanks to their leadership and courage, over 40,000 Native Alaskans now have access to regular dental care for the first time. Dental therapists are community-based health providers that are recruited from their communities and go back to serve their communities.</a:t>
            </a:r>
            <a:endParaRPr lang="en-US"/>
          </a:p>
        </p:txBody>
      </p:sp>
    </p:spTree>
    <p:extLst>
      <p:ext uri="{BB962C8B-B14F-4D97-AF65-F5344CB8AC3E}">
        <p14:creationId xmlns:p14="http://schemas.microsoft.com/office/powerpoint/2010/main" val="3741607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D4C18-B7BF-45AA-8E06-D8FD1A3C9DDB}"/>
              </a:ext>
            </a:extLst>
          </p:cNvPr>
          <p:cNvSpPr>
            <a:spLocks noGrp="1"/>
          </p:cNvSpPr>
          <p:nvPr>
            <p:ph type="title"/>
          </p:nvPr>
        </p:nvSpPr>
        <p:spPr/>
        <p:txBody>
          <a:bodyPr/>
          <a:lstStyle/>
          <a:p>
            <a:r>
              <a:rPr lang="en-US"/>
              <a:t>What services do DHAs Provide?</a:t>
            </a:r>
          </a:p>
        </p:txBody>
      </p:sp>
      <p:sp>
        <p:nvSpPr>
          <p:cNvPr id="5" name="Text Placeholder 4">
            <a:extLst>
              <a:ext uri="{FF2B5EF4-FFF2-40B4-BE49-F238E27FC236}">
                <a16:creationId xmlns:a16="http://schemas.microsoft.com/office/drawing/2014/main" id="{2F38ED77-FCE9-4DC9-9C8A-447114510A81}"/>
              </a:ext>
            </a:extLst>
          </p:cNvPr>
          <p:cNvSpPr>
            <a:spLocks noGrp="1"/>
          </p:cNvSpPr>
          <p:nvPr>
            <p:ph type="body" sz="quarter" idx="11"/>
          </p:nvPr>
        </p:nvSpPr>
        <p:spPr>
          <a:xfrm>
            <a:off x="5199742" y="2145146"/>
            <a:ext cx="6477000" cy="3276600"/>
          </a:xfrm>
        </p:spPr>
        <p:txBody>
          <a:bodyPr vert="horz" lIns="91440" tIns="45720" rIns="91440" bIns="45720" rtlCol="0" anchor="t">
            <a:normAutofit/>
          </a:bodyPr>
          <a:lstStyle/>
          <a:p>
            <a:pPr>
              <a:buFont typeface="Arial" panose="020B0604020202020204" pitchFamily="34" charset="0"/>
              <a:buChar char="•"/>
            </a:pPr>
            <a:r>
              <a:rPr lang="en-US" b="0">
                <a:latin typeface="gill-sans-nova"/>
              </a:rPr>
              <a:t> </a:t>
            </a:r>
            <a:r>
              <a:rPr lang="en-US" b="0" i="0">
                <a:effectLst/>
                <a:latin typeface="gill-sans-nova"/>
              </a:rPr>
              <a:t>Educating patients about oral health and prevention</a:t>
            </a:r>
          </a:p>
          <a:p>
            <a:pPr>
              <a:buFont typeface="Arial" panose="020B0604020202020204" pitchFamily="34" charset="0"/>
              <a:buChar char="•"/>
            </a:pPr>
            <a:r>
              <a:rPr lang="en-US" b="0">
                <a:latin typeface="gill-sans-nova"/>
              </a:rPr>
              <a:t> </a:t>
            </a:r>
            <a:r>
              <a:rPr lang="en-US" b="0" i="0">
                <a:effectLst/>
                <a:latin typeface="gill-sans-nova"/>
              </a:rPr>
              <a:t>Performing dental evaluations</a:t>
            </a:r>
          </a:p>
          <a:p>
            <a:pPr>
              <a:buFont typeface="Arial" panose="020B0604020202020204" pitchFamily="34" charset="0"/>
              <a:buChar char="•"/>
            </a:pPr>
            <a:r>
              <a:rPr lang="en-US" b="0">
                <a:latin typeface="gill-sans-nova"/>
              </a:rPr>
              <a:t> </a:t>
            </a:r>
            <a:r>
              <a:rPr lang="en-US" b="0" i="0">
                <a:effectLst/>
                <a:latin typeface="gill-sans-nova"/>
              </a:rPr>
              <a:t>Giving fluoride treatments</a:t>
            </a:r>
          </a:p>
          <a:p>
            <a:pPr>
              <a:buFont typeface="Arial" panose="020B0604020202020204" pitchFamily="34" charset="0"/>
              <a:buChar char="•"/>
            </a:pPr>
            <a:r>
              <a:rPr lang="en-US" b="0">
                <a:latin typeface="gill-sans-nova"/>
              </a:rPr>
              <a:t> </a:t>
            </a:r>
            <a:r>
              <a:rPr lang="en-US" b="0" i="0">
                <a:effectLst/>
                <a:latin typeface="gill-sans-nova"/>
              </a:rPr>
              <a:t>Placing sealants</a:t>
            </a:r>
          </a:p>
          <a:p>
            <a:pPr>
              <a:buFont typeface="Arial" panose="020B0604020202020204" pitchFamily="34" charset="0"/>
              <a:buChar char="•"/>
            </a:pPr>
            <a:r>
              <a:rPr lang="en-US" b="0">
                <a:latin typeface="gill-sans-nova"/>
              </a:rPr>
              <a:t> </a:t>
            </a:r>
            <a:r>
              <a:rPr lang="en-US" b="0" i="0">
                <a:effectLst/>
                <a:latin typeface="gill-sans-nova"/>
              </a:rPr>
              <a:t>Cleaning teeth</a:t>
            </a:r>
          </a:p>
          <a:p>
            <a:pPr>
              <a:buFont typeface="Arial" panose="020B0604020202020204" pitchFamily="34" charset="0"/>
              <a:buChar char="•"/>
            </a:pPr>
            <a:r>
              <a:rPr lang="en-US" b="0">
                <a:latin typeface="gill-sans-nova"/>
              </a:rPr>
              <a:t> </a:t>
            </a:r>
            <a:r>
              <a:rPr lang="en-US" b="0" i="0">
                <a:effectLst/>
                <a:latin typeface="gill-sans-nova"/>
              </a:rPr>
              <a:t>Placing fillings</a:t>
            </a:r>
          </a:p>
          <a:p>
            <a:pPr>
              <a:buFont typeface="Arial" panose="020B0604020202020204" pitchFamily="34" charset="0"/>
              <a:buChar char="•"/>
            </a:pPr>
            <a:r>
              <a:rPr lang="en-US" b="0">
                <a:latin typeface="gill-sans-nova"/>
              </a:rPr>
              <a:t> </a:t>
            </a:r>
            <a:r>
              <a:rPr lang="en-US" b="0" i="0">
                <a:effectLst/>
                <a:latin typeface="gill-sans-nova"/>
              </a:rPr>
              <a:t>Performing simple extractions</a:t>
            </a:r>
          </a:p>
          <a:p>
            <a:endParaRPr lang="en-US"/>
          </a:p>
        </p:txBody>
      </p:sp>
    </p:spTree>
    <p:extLst>
      <p:ext uri="{BB962C8B-B14F-4D97-AF65-F5344CB8AC3E}">
        <p14:creationId xmlns:p14="http://schemas.microsoft.com/office/powerpoint/2010/main" val="1876852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693957"/>
            <a:ext cx="9141397" cy="1846659"/>
          </a:xfrm>
        </p:spPr>
        <p:txBody>
          <a:bodyPr/>
          <a:lstStyle/>
          <a:p>
            <a:r>
              <a:rPr lang="en-US" sz="6000"/>
              <a:t>Education and </a:t>
            </a:r>
            <a:br>
              <a:rPr lang="en-US" sz="6000"/>
            </a:br>
            <a:r>
              <a:rPr lang="en-US" sz="6000"/>
              <a:t>Practice Logistics</a:t>
            </a: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1563591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84956E-4B72-770F-027B-FA33913F172B}"/>
              </a:ext>
            </a:extLst>
          </p:cNvPr>
          <p:cNvSpPr>
            <a:spLocks noGrp="1"/>
          </p:cNvSpPr>
          <p:nvPr>
            <p:ph type="title"/>
          </p:nvPr>
        </p:nvSpPr>
        <p:spPr/>
        <p:txBody>
          <a:bodyPr/>
          <a:lstStyle/>
          <a:p>
            <a:r>
              <a:rPr lang="en-US"/>
              <a:t>DHA Scope of Practice </a:t>
            </a:r>
          </a:p>
        </p:txBody>
      </p:sp>
      <p:sp>
        <p:nvSpPr>
          <p:cNvPr id="5" name="Text Placeholder 4">
            <a:extLst>
              <a:ext uri="{FF2B5EF4-FFF2-40B4-BE49-F238E27FC236}">
                <a16:creationId xmlns:a16="http://schemas.microsoft.com/office/drawing/2014/main" id="{0323DEBB-6202-B69D-036B-7CCA4802C048}"/>
              </a:ext>
            </a:extLst>
          </p:cNvPr>
          <p:cNvSpPr>
            <a:spLocks noGrp="1"/>
          </p:cNvSpPr>
          <p:nvPr>
            <p:ph type="body" sz="quarter" idx="11"/>
          </p:nvPr>
        </p:nvSpPr>
        <p:spPr>
          <a:xfrm>
            <a:off x="762000" y="1909763"/>
            <a:ext cx="3048000" cy="2990850"/>
          </a:xfrm>
        </p:spPr>
        <p:txBody>
          <a:bodyPr vert="horz" lIns="91440" tIns="45720" rIns="91440" bIns="45720" rtlCol="0" anchor="t">
            <a:noAutofit/>
          </a:bodyPr>
          <a:lstStyle/>
          <a:p>
            <a:pPr marL="342900" indent="-342900">
              <a:buFont typeface="Arial" panose="020B0604020202020204" pitchFamily="34" charset="0"/>
              <a:buChar char="•"/>
            </a:pPr>
            <a:r>
              <a:rPr lang="en-US" sz="1800" b="0"/>
              <a:t>Diagnosis and Treatment </a:t>
            </a:r>
            <a:endParaRPr lang="en-US" sz="1800" b="0">
              <a:cs typeface="Segoe UI"/>
            </a:endParaRPr>
          </a:p>
          <a:p>
            <a:pPr marL="342900" indent="-342900">
              <a:buFont typeface="Arial" panose="020B0604020202020204" pitchFamily="34" charset="0"/>
              <a:buChar char="•"/>
            </a:pPr>
            <a:r>
              <a:rPr lang="en-US" sz="1800" b="0"/>
              <a:t>Planning</a:t>
            </a:r>
            <a:endParaRPr lang="en-US" sz="1800" b="0">
              <a:cs typeface="Segoe UI"/>
            </a:endParaRPr>
          </a:p>
          <a:p>
            <a:pPr marL="342900" indent="-342900">
              <a:buFont typeface="Arial" panose="020B0604020202020204" pitchFamily="34" charset="0"/>
              <a:buChar char="•"/>
            </a:pPr>
            <a:r>
              <a:rPr lang="en-US" sz="1800" b="0"/>
              <a:t>Prevention </a:t>
            </a:r>
            <a:endParaRPr lang="en-US" sz="1800">
              <a:cs typeface="Segoe UI"/>
            </a:endParaRPr>
          </a:p>
          <a:p>
            <a:pPr marL="342900" indent="-342900">
              <a:buFont typeface="Arial" panose="020B0604020202020204" pitchFamily="34" charset="0"/>
              <a:buChar char="•"/>
            </a:pPr>
            <a:r>
              <a:rPr lang="en-US" sz="1800" b="0"/>
              <a:t>Basic Hygiene</a:t>
            </a:r>
            <a:endParaRPr lang="en-US" sz="1800" b="0">
              <a:cs typeface="Segoe UI"/>
            </a:endParaRPr>
          </a:p>
          <a:p>
            <a:pPr marL="342900" indent="-342900">
              <a:buFont typeface="Arial" panose="020B0604020202020204" pitchFamily="34" charset="0"/>
              <a:buChar char="•"/>
            </a:pPr>
            <a:r>
              <a:rPr lang="en-US" sz="1800" b="0"/>
              <a:t>Radiographs </a:t>
            </a:r>
            <a:endParaRPr lang="en-US" sz="1800" b="0">
              <a:cs typeface="Segoe UI"/>
            </a:endParaRPr>
          </a:p>
          <a:p>
            <a:pPr marL="342900" indent="-342900">
              <a:buFont typeface="Arial" panose="020B0604020202020204" pitchFamily="34" charset="0"/>
              <a:buChar char="•"/>
            </a:pPr>
            <a:r>
              <a:rPr lang="en-US" sz="1800" b="0"/>
              <a:t>Infection Control</a:t>
            </a:r>
            <a:endParaRPr lang="en-US" sz="1800" b="0">
              <a:cs typeface="Segoe UI"/>
            </a:endParaRPr>
          </a:p>
          <a:p>
            <a:pPr marL="342900" indent="-342900">
              <a:buFont typeface="Arial" panose="020B0604020202020204" pitchFamily="34" charset="0"/>
              <a:buChar char="•"/>
            </a:pPr>
            <a:r>
              <a:rPr lang="en-US" sz="1800" b="0"/>
              <a:t>Restorative</a:t>
            </a:r>
            <a:endParaRPr lang="en-US" sz="1800" b="0">
              <a:cs typeface="Segoe UI"/>
            </a:endParaRPr>
          </a:p>
          <a:p>
            <a:pPr marL="342900" indent="-342900">
              <a:buFont typeface="Arial" panose="020B0604020202020204" pitchFamily="34" charset="0"/>
              <a:buChar char="•"/>
            </a:pPr>
            <a:r>
              <a:rPr lang="en-US" sz="1800" b="0">
                <a:cs typeface="Segoe UI"/>
              </a:rPr>
              <a:t>Referral Process</a:t>
            </a:r>
          </a:p>
          <a:p>
            <a:pPr marL="342900" indent="-342900">
              <a:buFont typeface="Arial" panose="020B0604020202020204" pitchFamily="34" charset="0"/>
              <a:buChar char="•"/>
            </a:pPr>
            <a:endParaRPr lang="en-US" sz="1400" b="0">
              <a:cs typeface="Segoe UI"/>
            </a:endParaRPr>
          </a:p>
        </p:txBody>
      </p:sp>
      <p:sp>
        <p:nvSpPr>
          <p:cNvPr id="2" name="TextBox 1">
            <a:extLst>
              <a:ext uri="{FF2B5EF4-FFF2-40B4-BE49-F238E27FC236}">
                <a16:creationId xmlns:a16="http://schemas.microsoft.com/office/drawing/2014/main" id="{91A71096-E8DF-52A4-06AA-C74D9D068AC9}"/>
              </a:ext>
            </a:extLst>
          </p:cNvPr>
          <p:cNvSpPr txBox="1"/>
          <p:nvPr/>
        </p:nvSpPr>
        <p:spPr>
          <a:xfrm>
            <a:off x="3738562" y="1910112"/>
            <a:ext cx="3369468" cy="282846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7345" lvl="0" indent="-347345" rtl="0">
              <a:lnSpc>
                <a:spcPct val="90000"/>
              </a:lnSpc>
              <a:spcBef>
                <a:spcPts val="1000"/>
              </a:spcBef>
              <a:spcAft>
                <a:spcPts val="0"/>
              </a:spcAft>
              <a:buFont typeface="Arial"/>
              <a:buChar char="•"/>
            </a:pPr>
            <a:r>
              <a:rPr lang="en-US">
                <a:solidFill>
                  <a:srgbClr val="563B14"/>
                </a:solidFill>
                <a:latin typeface="Segoe UI"/>
                <a:ea typeface="Arial"/>
                <a:cs typeface="Arial"/>
              </a:rPr>
              <a:t>Pediatric</a:t>
            </a:r>
            <a:r>
              <a:rPr lang="en-US">
                <a:latin typeface="Segoe UI"/>
                <a:ea typeface="Arial"/>
                <a:cs typeface="Arial"/>
              </a:rPr>
              <a:t>​</a:t>
            </a:r>
            <a:endParaRPr lang="en-US">
              <a:latin typeface="Segoe UI"/>
              <a:cs typeface="Arial"/>
            </a:endParaRPr>
          </a:p>
          <a:p>
            <a:pPr marL="347345" lvl="0" indent="-347345" rtl="0">
              <a:lnSpc>
                <a:spcPct val="90000"/>
              </a:lnSpc>
              <a:spcBef>
                <a:spcPts val="1000"/>
              </a:spcBef>
              <a:spcAft>
                <a:spcPts val="0"/>
              </a:spcAft>
              <a:buFont typeface="Arial"/>
              <a:buChar char="•"/>
            </a:pPr>
            <a:r>
              <a:rPr lang="en-US">
                <a:solidFill>
                  <a:srgbClr val="563B14"/>
                </a:solidFill>
                <a:latin typeface="Segoe UI"/>
                <a:ea typeface="Arial"/>
                <a:cs typeface="Arial"/>
              </a:rPr>
              <a:t>Urgent Care </a:t>
            </a:r>
            <a:r>
              <a:rPr lang="en-US">
                <a:latin typeface="Segoe UI"/>
                <a:ea typeface="Arial"/>
                <a:cs typeface="Arial"/>
              </a:rPr>
              <a:t>​</a:t>
            </a:r>
          </a:p>
          <a:p>
            <a:pPr marL="347345" lvl="0" indent="-347345" rtl="0">
              <a:lnSpc>
                <a:spcPct val="90000"/>
              </a:lnSpc>
              <a:spcBef>
                <a:spcPts val="1000"/>
              </a:spcBef>
              <a:spcAft>
                <a:spcPts val="0"/>
              </a:spcAft>
              <a:buFont typeface="Arial"/>
              <a:buChar char="•"/>
            </a:pPr>
            <a:r>
              <a:rPr lang="en-US">
                <a:solidFill>
                  <a:srgbClr val="563B14"/>
                </a:solidFill>
                <a:latin typeface="Segoe UI"/>
                <a:ea typeface="Arial"/>
                <a:cs typeface="Arial"/>
              </a:rPr>
              <a:t>Extractions </a:t>
            </a:r>
            <a:r>
              <a:rPr lang="en-US">
                <a:latin typeface="Segoe UI"/>
                <a:ea typeface="Arial"/>
                <a:cs typeface="Arial"/>
              </a:rPr>
              <a:t>​</a:t>
            </a:r>
          </a:p>
          <a:p>
            <a:pPr marL="347345" lvl="0" indent="-347345" rtl="0">
              <a:lnSpc>
                <a:spcPct val="90000"/>
              </a:lnSpc>
              <a:spcBef>
                <a:spcPts val="1000"/>
              </a:spcBef>
              <a:spcAft>
                <a:spcPts val="0"/>
              </a:spcAft>
              <a:buFont typeface="Arial"/>
              <a:buChar char="•"/>
            </a:pPr>
            <a:r>
              <a:rPr lang="en-US">
                <a:solidFill>
                  <a:srgbClr val="563B14"/>
                </a:solidFill>
                <a:latin typeface="Segoe UI"/>
                <a:ea typeface="Arial"/>
                <a:cs typeface="Arial"/>
              </a:rPr>
              <a:t>Community Projects</a:t>
            </a:r>
            <a:r>
              <a:rPr lang="en-US">
                <a:latin typeface="Segoe UI"/>
                <a:ea typeface="Arial"/>
                <a:cs typeface="Arial"/>
              </a:rPr>
              <a:t>​</a:t>
            </a:r>
          </a:p>
          <a:p>
            <a:pPr marL="347345" lvl="0" indent="-347345" rtl="0">
              <a:lnSpc>
                <a:spcPct val="90000"/>
              </a:lnSpc>
              <a:spcBef>
                <a:spcPts val="1000"/>
              </a:spcBef>
              <a:spcAft>
                <a:spcPts val="0"/>
              </a:spcAft>
              <a:buFont typeface="Arial"/>
              <a:buChar char="•"/>
            </a:pPr>
            <a:r>
              <a:rPr lang="en-US">
                <a:solidFill>
                  <a:srgbClr val="563B14"/>
                </a:solidFill>
                <a:latin typeface="Segoe UI"/>
                <a:ea typeface="Arial"/>
                <a:cs typeface="Arial"/>
              </a:rPr>
              <a:t>Clinic Management</a:t>
            </a:r>
            <a:r>
              <a:rPr lang="en-US">
                <a:latin typeface="Segoe UI"/>
                <a:ea typeface="Arial"/>
                <a:cs typeface="Arial"/>
              </a:rPr>
              <a:t>​</a:t>
            </a:r>
          </a:p>
          <a:p>
            <a:pPr marL="347345" lvl="0" indent="-347345" rtl="0">
              <a:lnSpc>
                <a:spcPct val="90000"/>
              </a:lnSpc>
              <a:spcBef>
                <a:spcPts val="1000"/>
              </a:spcBef>
              <a:spcAft>
                <a:spcPts val="0"/>
              </a:spcAft>
              <a:buFont typeface="Arial"/>
              <a:buChar char="•"/>
            </a:pPr>
            <a:r>
              <a:rPr lang="en-US">
                <a:solidFill>
                  <a:srgbClr val="563B14"/>
                </a:solidFill>
                <a:latin typeface="Segoe UI"/>
                <a:ea typeface="Arial"/>
                <a:cs typeface="Arial"/>
              </a:rPr>
              <a:t>Equipment Repair and Maintenance</a:t>
            </a:r>
            <a:r>
              <a:rPr lang="en-US">
                <a:latin typeface="Segoe UI"/>
                <a:ea typeface="Arial"/>
                <a:cs typeface="Arial"/>
              </a:rPr>
              <a:t>​</a:t>
            </a:r>
          </a:p>
          <a:p>
            <a:pPr lvl="0" rtl="0">
              <a:lnSpc>
                <a:spcPct val="90000"/>
              </a:lnSpc>
              <a:spcBef>
                <a:spcPts val="1000"/>
              </a:spcBef>
              <a:spcAft>
                <a:spcPts val="0"/>
              </a:spcAft>
            </a:pPr>
            <a:endParaRPr lang="en-US" sz="1600">
              <a:solidFill>
                <a:srgbClr val="563B14"/>
              </a:solidFill>
              <a:latin typeface="Segoe UI"/>
              <a:cs typeface="Arial" panose="020B0604020202020204" pitchFamily="34" charset="0"/>
            </a:endParaRPr>
          </a:p>
        </p:txBody>
      </p:sp>
    </p:spTree>
    <p:extLst>
      <p:ext uri="{BB962C8B-B14F-4D97-AF65-F5344CB8AC3E}">
        <p14:creationId xmlns:p14="http://schemas.microsoft.com/office/powerpoint/2010/main" val="3195060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03CB-5C4A-5555-CA92-A39EDA3ECC29}"/>
              </a:ext>
            </a:extLst>
          </p:cNvPr>
          <p:cNvSpPr>
            <a:spLocks noGrp="1"/>
          </p:cNvSpPr>
          <p:nvPr>
            <p:ph type="title"/>
          </p:nvPr>
        </p:nvSpPr>
        <p:spPr/>
        <p:txBody>
          <a:bodyPr/>
          <a:lstStyle/>
          <a:p>
            <a:r>
              <a:rPr lang="en-US"/>
              <a:t>Education Requirements</a:t>
            </a:r>
          </a:p>
        </p:txBody>
      </p:sp>
      <p:sp>
        <p:nvSpPr>
          <p:cNvPr id="3" name="Text Placeholder 2">
            <a:extLst>
              <a:ext uri="{FF2B5EF4-FFF2-40B4-BE49-F238E27FC236}">
                <a16:creationId xmlns:a16="http://schemas.microsoft.com/office/drawing/2014/main" id="{27EAD60C-8217-C171-8367-CF1678AA5C8D}"/>
              </a:ext>
            </a:extLst>
          </p:cNvPr>
          <p:cNvSpPr>
            <a:spLocks noGrp="1"/>
          </p:cNvSpPr>
          <p:nvPr>
            <p:ph type="body" sz="quarter" idx="11"/>
          </p:nvPr>
        </p:nvSpPr>
        <p:spPr>
          <a:xfrm>
            <a:off x="5199743" y="1905000"/>
            <a:ext cx="6477000" cy="4062412"/>
          </a:xfrm>
        </p:spPr>
        <p:txBody>
          <a:bodyPr vert="horz" lIns="91440" tIns="45720" rIns="91440" bIns="45720" rtlCol="0" anchor="t">
            <a:noAutofit/>
          </a:bodyPr>
          <a:lstStyle/>
          <a:p>
            <a:r>
              <a:rPr lang="en-US" sz="1900" b="0"/>
              <a:t>2 calendar years of education</a:t>
            </a:r>
            <a:endParaRPr lang="en-US" sz="1900" b="0">
              <a:cs typeface="Segoe UI"/>
            </a:endParaRPr>
          </a:p>
          <a:p>
            <a:r>
              <a:rPr lang="en-US" sz="1900" b="0"/>
              <a:t>No prerequisites </a:t>
            </a:r>
            <a:endParaRPr lang="en-US" sz="1900" b="0">
              <a:cs typeface="Segoe UI"/>
            </a:endParaRPr>
          </a:p>
          <a:p>
            <a:endParaRPr lang="en-US" sz="1900" b="0"/>
          </a:p>
          <a:p>
            <a:pPr marL="342900" indent="-342900">
              <a:buChar char="•"/>
            </a:pPr>
            <a:r>
              <a:rPr lang="en-US" sz="1900" b="0"/>
              <a:t>Limited scopes</a:t>
            </a:r>
            <a:endParaRPr lang="en-US" sz="1900" b="0">
              <a:cs typeface="Segoe UI"/>
            </a:endParaRPr>
          </a:p>
          <a:p>
            <a:pPr marL="342900" indent="-342900">
              <a:buChar char="•"/>
            </a:pPr>
            <a:r>
              <a:rPr lang="en-US" sz="1900" b="0"/>
              <a:t>Dental School texts</a:t>
            </a:r>
            <a:endParaRPr lang="en-US" sz="1900" b="0">
              <a:cs typeface="Segoe UI"/>
            </a:endParaRPr>
          </a:p>
          <a:p>
            <a:pPr marL="342900" indent="-342900">
              <a:buChar char="•"/>
            </a:pPr>
            <a:r>
              <a:rPr lang="en-US" sz="1900" b="0"/>
              <a:t>Dentist led team</a:t>
            </a:r>
            <a:endParaRPr lang="en-US" sz="1900" b="0">
              <a:cs typeface="Segoe UI"/>
            </a:endParaRPr>
          </a:p>
          <a:p>
            <a:pPr marL="342900" indent="-342900">
              <a:buChar char="•"/>
            </a:pPr>
            <a:r>
              <a:rPr lang="en-US" sz="1900" b="0"/>
              <a:t>Prevention oriented</a:t>
            </a:r>
            <a:endParaRPr lang="en-US" sz="1900" b="0">
              <a:cs typeface="Segoe UI"/>
            </a:endParaRPr>
          </a:p>
          <a:p>
            <a:pPr marL="342900" indent="-342900">
              <a:buChar char="•"/>
            </a:pPr>
            <a:r>
              <a:rPr lang="en-US" sz="1900" b="0"/>
              <a:t>Accessible to students</a:t>
            </a:r>
            <a:endParaRPr lang="en-US" sz="1900" b="0">
              <a:cs typeface="Segoe UI"/>
            </a:endParaRPr>
          </a:p>
          <a:p>
            <a:pPr marL="342900" indent="-342900">
              <a:buChar char="•"/>
            </a:pPr>
            <a:r>
              <a:rPr lang="en-US" sz="1900" b="0"/>
              <a:t>Cultural Competence</a:t>
            </a:r>
            <a:endParaRPr lang="en-US" sz="1900" b="0">
              <a:cs typeface="Segoe UI"/>
            </a:endParaRPr>
          </a:p>
          <a:p>
            <a:pPr marL="342900" indent="-342900">
              <a:buChar char="•"/>
            </a:pPr>
            <a:r>
              <a:rPr lang="en-US" sz="1900" b="0"/>
              <a:t>Patient-centered</a:t>
            </a:r>
            <a:endParaRPr lang="en-US" sz="1900" b="0">
              <a:cs typeface="Segoe UI"/>
            </a:endParaRPr>
          </a:p>
        </p:txBody>
      </p:sp>
    </p:spTree>
    <p:extLst>
      <p:ext uri="{BB962C8B-B14F-4D97-AF65-F5344CB8AC3E}">
        <p14:creationId xmlns:p14="http://schemas.microsoft.com/office/powerpoint/2010/main" val="1194068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A68096EF-5E9B-9627-14D9-0355A78C5052}"/>
              </a:ext>
            </a:extLst>
          </p:cNvPr>
          <p:cNvPicPr>
            <a:picLocks noChangeAspect="1"/>
          </p:cNvPicPr>
          <p:nvPr/>
        </p:nvPicPr>
        <p:blipFill>
          <a:blip r:embed="rId2"/>
          <a:stretch>
            <a:fillRect/>
          </a:stretch>
        </p:blipFill>
        <p:spPr>
          <a:xfrm>
            <a:off x="2394295" y="643467"/>
            <a:ext cx="7403410" cy="5571065"/>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178289"/>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471C51-0F82-4FE5-0A5F-A511BF3C16B6}"/>
              </a:ext>
            </a:extLst>
          </p:cNvPr>
          <p:cNvSpPr>
            <a:spLocks noGrp="1"/>
          </p:cNvSpPr>
          <p:nvPr>
            <p:ph type="title"/>
          </p:nvPr>
        </p:nvSpPr>
        <p:spPr/>
        <p:txBody>
          <a:bodyPr/>
          <a:lstStyle/>
          <a:p>
            <a:r>
              <a:rPr lang="en-US"/>
              <a:t>Certification</a:t>
            </a:r>
          </a:p>
        </p:txBody>
      </p:sp>
      <p:sp>
        <p:nvSpPr>
          <p:cNvPr id="5" name="Text Placeholder 4">
            <a:extLst>
              <a:ext uri="{FF2B5EF4-FFF2-40B4-BE49-F238E27FC236}">
                <a16:creationId xmlns:a16="http://schemas.microsoft.com/office/drawing/2014/main" id="{1EE45C38-3B04-F78B-5A49-2ED53B619D53}"/>
              </a:ext>
            </a:extLst>
          </p:cNvPr>
          <p:cNvSpPr>
            <a:spLocks noGrp="1"/>
          </p:cNvSpPr>
          <p:nvPr>
            <p:ph type="body" sz="quarter" idx="11"/>
          </p:nvPr>
        </p:nvSpPr>
        <p:spPr/>
        <p:txBody>
          <a:bodyPr vert="horz" lIns="91440" tIns="45720" rIns="91440" bIns="45720" rtlCol="0" anchor="t">
            <a:normAutofit fontScale="92500" lnSpcReduction="20000"/>
          </a:bodyPr>
          <a:lstStyle/>
          <a:p>
            <a:r>
              <a:rPr lang="en-US" b="0"/>
              <a:t>After coursework-</a:t>
            </a:r>
          </a:p>
          <a:p>
            <a:pPr marL="342900" indent="-342900">
              <a:buChar char="•"/>
            </a:pPr>
            <a:r>
              <a:rPr lang="en-US" b="0"/>
              <a:t>Preceptorship</a:t>
            </a:r>
            <a:endParaRPr lang="en-US" b="0">
              <a:cs typeface="Segoe UI"/>
            </a:endParaRPr>
          </a:p>
          <a:p>
            <a:pPr marL="342900" indent="-342900">
              <a:buChar char="•"/>
            </a:pPr>
            <a:r>
              <a:rPr lang="en-US" b="0"/>
              <a:t>Direct supervision</a:t>
            </a:r>
            <a:endParaRPr lang="en-US" b="0">
              <a:cs typeface="Segoe UI"/>
            </a:endParaRPr>
          </a:p>
          <a:p>
            <a:pPr marL="342900" indent="-342900">
              <a:buChar char="•"/>
            </a:pPr>
            <a:r>
              <a:rPr lang="en-US" b="0"/>
              <a:t>Standing orders-</a:t>
            </a:r>
            <a:endParaRPr lang="en-US" b="0">
              <a:cs typeface="Segoe UI"/>
            </a:endParaRPr>
          </a:p>
          <a:p>
            <a:pPr marL="342900" indent="-342900">
              <a:buChar char="•"/>
            </a:pPr>
            <a:r>
              <a:rPr lang="en-US" b="0"/>
              <a:t>Limits for general supervision</a:t>
            </a:r>
            <a:endParaRPr lang="en-US" b="0">
              <a:cs typeface="Segoe UI"/>
            </a:endParaRPr>
          </a:p>
          <a:p>
            <a:pPr marL="342900" indent="-342900">
              <a:buChar char="•"/>
            </a:pPr>
            <a:r>
              <a:rPr lang="en-US" b="0"/>
              <a:t>Recertification-</a:t>
            </a:r>
            <a:endParaRPr lang="en-US" b="0">
              <a:cs typeface="Segoe UI"/>
            </a:endParaRPr>
          </a:p>
          <a:p>
            <a:pPr marL="342900" indent="-342900">
              <a:buChar char="•"/>
            </a:pPr>
            <a:r>
              <a:rPr lang="en-US" b="0"/>
              <a:t>Every two years</a:t>
            </a:r>
            <a:endParaRPr lang="en-US" b="0">
              <a:cs typeface="Segoe UI"/>
            </a:endParaRPr>
          </a:p>
          <a:p>
            <a:pPr marL="342900" indent="-342900">
              <a:buChar char="•"/>
            </a:pPr>
            <a:r>
              <a:rPr lang="en-US" b="0"/>
              <a:t>CDE- 24 hours</a:t>
            </a:r>
            <a:endParaRPr lang="en-US" b="0">
              <a:cs typeface="Segoe UI"/>
            </a:endParaRPr>
          </a:p>
          <a:p>
            <a:pPr marL="342900" indent="-342900">
              <a:buChar char="•"/>
            </a:pPr>
            <a:r>
              <a:rPr lang="en-US" b="0"/>
              <a:t>Direct observation of all </a:t>
            </a:r>
            <a:endParaRPr lang="en-US" b="0">
              <a:cs typeface="Segoe UI"/>
            </a:endParaRPr>
          </a:p>
          <a:p>
            <a:pPr marL="342900" indent="-342900">
              <a:buChar char="•"/>
            </a:pPr>
            <a:r>
              <a:rPr lang="en-US" b="0"/>
              <a:t>technical skills in scope. </a:t>
            </a:r>
            <a:endParaRPr lang="en-US" b="0">
              <a:cs typeface="Segoe UI"/>
            </a:endParaRPr>
          </a:p>
        </p:txBody>
      </p:sp>
    </p:spTree>
    <p:extLst>
      <p:ext uri="{BB962C8B-B14F-4D97-AF65-F5344CB8AC3E}">
        <p14:creationId xmlns:p14="http://schemas.microsoft.com/office/powerpoint/2010/main" val="1156854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940537"/>
            <a:ext cx="9141397" cy="1846659"/>
          </a:xfrm>
        </p:spPr>
        <p:txBody>
          <a:bodyPr/>
          <a:lstStyle/>
          <a:p>
            <a:r>
              <a:rPr lang="en-US" sz="6000"/>
              <a:t>Benefits of DHA Integration</a:t>
            </a: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2973796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FBC80-A37C-41D5-9031-16A7363F2CCE}"/>
              </a:ext>
            </a:extLst>
          </p:cNvPr>
          <p:cNvSpPr>
            <a:spLocks noGrp="1"/>
          </p:cNvSpPr>
          <p:nvPr>
            <p:ph type="title"/>
          </p:nvPr>
        </p:nvSpPr>
        <p:spPr/>
        <p:txBody>
          <a:bodyPr/>
          <a:lstStyle/>
          <a:p>
            <a:r>
              <a:rPr lang="en-US"/>
              <a:t>DHA Benefits </a:t>
            </a:r>
          </a:p>
        </p:txBody>
      </p:sp>
      <p:sp>
        <p:nvSpPr>
          <p:cNvPr id="5" name="Text Placeholder 4">
            <a:extLst>
              <a:ext uri="{FF2B5EF4-FFF2-40B4-BE49-F238E27FC236}">
                <a16:creationId xmlns:a16="http://schemas.microsoft.com/office/drawing/2014/main" id="{C88AA283-857A-4EA8-8479-1DC7FCF28D35}"/>
              </a:ext>
            </a:extLst>
          </p:cNvPr>
          <p:cNvSpPr>
            <a:spLocks noGrp="1"/>
          </p:cNvSpPr>
          <p:nvPr>
            <p:ph type="body" sz="quarter" idx="11"/>
          </p:nvPr>
        </p:nvSpPr>
        <p:spPr>
          <a:xfrm>
            <a:off x="762000" y="1905000"/>
            <a:ext cx="6477000" cy="3625850"/>
          </a:xfrm>
        </p:spPr>
        <p:txBody>
          <a:bodyPr vert="horz" lIns="91440" tIns="45720" rIns="91440" bIns="45720" rtlCol="0" anchor="t">
            <a:noAutofit/>
          </a:bodyPr>
          <a:lstStyle/>
          <a:p>
            <a:pPr marL="342900" indent="-342900">
              <a:buFont typeface="Arial" panose="020B0604020202020204" pitchFamily="34" charset="0"/>
              <a:buChar char="•"/>
            </a:pPr>
            <a:r>
              <a:rPr lang="en-US" sz="1800" b="0"/>
              <a:t>Tribal communities have benefited from the reliable, culturally competent care dental therapists offer. Where dental therapists are practicing in tribal communities see:</a:t>
            </a:r>
          </a:p>
          <a:p>
            <a:pPr marL="342900" indent="-342900">
              <a:buFont typeface="Arial" panose="020B0604020202020204" pitchFamily="34" charset="0"/>
              <a:buChar char="•"/>
            </a:pPr>
            <a:r>
              <a:rPr lang="en-US" sz="1800" b="0"/>
              <a:t>Expanded access to consistent, routine, high-quality oral healthcare</a:t>
            </a:r>
            <a:endParaRPr lang="en-US" sz="1800" b="0">
              <a:cs typeface="Segoe UI"/>
            </a:endParaRPr>
          </a:p>
          <a:p>
            <a:pPr marL="342900" indent="-342900">
              <a:buFont typeface="Arial" panose="020B0604020202020204" pitchFamily="34" charset="0"/>
              <a:buChar char="•"/>
            </a:pPr>
            <a:r>
              <a:rPr lang="en-US" sz="1800" b="0"/>
              <a:t>More AI/AN oral health care providers in professional wage jobs</a:t>
            </a:r>
            <a:endParaRPr lang="en-US" sz="1800" b="0">
              <a:cs typeface="Segoe UI"/>
            </a:endParaRPr>
          </a:p>
          <a:p>
            <a:pPr marL="342900" indent="-342900">
              <a:buFont typeface="Arial" panose="020B0604020202020204" pitchFamily="34" charset="0"/>
              <a:buChar char="•"/>
            </a:pPr>
            <a:r>
              <a:rPr lang="en-US" sz="1800" b="0"/>
              <a:t>A more efficient and effective oral health team that brings care where it is needed most, inside and outside of the clinic</a:t>
            </a:r>
            <a:endParaRPr lang="en-US" sz="1800" b="0">
              <a:cs typeface="Segoe UI"/>
            </a:endParaRPr>
          </a:p>
          <a:p>
            <a:pPr marL="342900" indent="-342900">
              <a:buFont typeface="Arial" panose="020B0604020202020204" pitchFamily="34" charset="0"/>
              <a:buChar char="•"/>
            </a:pPr>
            <a:r>
              <a:rPr lang="en-US" sz="1800" b="0"/>
              <a:t>Cost-effective solutions for clinics striving to maximize care on limited budgets</a:t>
            </a:r>
            <a:endParaRPr lang="en-US" sz="1800" b="0">
              <a:cs typeface="Segoe UI"/>
            </a:endParaRPr>
          </a:p>
        </p:txBody>
      </p:sp>
    </p:spTree>
    <p:extLst>
      <p:ext uri="{BB962C8B-B14F-4D97-AF65-F5344CB8AC3E}">
        <p14:creationId xmlns:p14="http://schemas.microsoft.com/office/powerpoint/2010/main" val="3974799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10;&#10;Description automatically generated">
            <a:extLst>
              <a:ext uri="{FF2B5EF4-FFF2-40B4-BE49-F238E27FC236}">
                <a16:creationId xmlns:a16="http://schemas.microsoft.com/office/drawing/2014/main" id="{66FFA21D-89C3-93CE-78DE-68B170A2C757}"/>
              </a:ext>
            </a:extLst>
          </p:cNvPr>
          <p:cNvPicPr>
            <a:picLocks noChangeAspect="1"/>
          </p:cNvPicPr>
          <p:nvPr/>
        </p:nvPicPr>
        <p:blipFill>
          <a:blip r:embed="rId2"/>
          <a:stretch>
            <a:fillRect/>
          </a:stretch>
        </p:blipFill>
        <p:spPr>
          <a:xfrm>
            <a:off x="1" y="419580"/>
            <a:ext cx="12191999" cy="5212079"/>
          </a:xfrm>
          <a:prstGeom prst="rect">
            <a:avLst/>
          </a:prstGeom>
          <a:ln>
            <a:noFill/>
          </a:ln>
        </p:spPr>
      </p:pic>
    </p:spTree>
    <p:extLst>
      <p:ext uri="{BB962C8B-B14F-4D97-AF65-F5344CB8AC3E}">
        <p14:creationId xmlns:p14="http://schemas.microsoft.com/office/powerpoint/2010/main" val="681449753"/>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1B1E5-7B5F-B45B-6A9F-1F62223C0282}"/>
              </a:ext>
            </a:extLst>
          </p:cNvPr>
          <p:cNvSpPr>
            <a:spLocks noGrp="1"/>
          </p:cNvSpPr>
          <p:nvPr>
            <p:ph type="title"/>
          </p:nvPr>
        </p:nvSpPr>
        <p:spPr/>
        <p:txBody>
          <a:bodyPr/>
          <a:lstStyle/>
          <a:p>
            <a:pPr algn="ctr"/>
            <a:r>
              <a:rPr lang="en-US" sz="6000"/>
              <a:t>Acknowledgments </a:t>
            </a:r>
          </a:p>
        </p:txBody>
      </p:sp>
      <p:sp>
        <p:nvSpPr>
          <p:cNvPr id="5" name="Text Placeholder 4">
            <a:extLst>
              <a:ext uri="{FF2B5EF4-FFF2-40B4-BE49-F238E27FC236}">
                <a16:creationId xmlns:a16="http://schemas.microsoft.com/office/drawing/2014/main" id="{DBD8040B-4714-08F1-DD30-2BAFB38C993F}"/>
              </a:ext>
            </a:extLst>
          </p:cNvPr>
          <p:cNvSpPr>
            <a:spLocks noGrp="1"/>
          </p:cNvSpPr>
          <p:nvPr>
            <p:ph type="body" sz="quarter" idx="13"/>
          </p:nvPr>
        </p:nvSpPr>
        <p:spPr>
          <a:xfrm>
            <a:off x="1577266" y="2271204"/>
            <a:ext cx="9037468" cy="2416175"/>
          </a:xfrm>
        </p:spPr>
        <p:txBody>
          <a:bodyPr/>
          <a:lstStyle/>
          <a:p>
            <a:pPr algn="ctr"/>
            <a:r>
              <a:rPr lang="en-US" sz="2800"/>
              <a:t>Thank you to the </a:t>
            </a:r>
            <a:r>
              <a:rPr lang="en-US" sz="2800" b="1"/>
              <a:t>Alaska Native Tribal Health Consortium </a:t>
            </a:r>
            <a:r>
              <a:rPr lang="en-US" sz="2800"/>
              <a:t>and the </a:t>
            </a:r>
            <a:r>
              <a:rPr lang="en-US" sz="2800" b="1"/>
              <a:t>Northwest Portland Area Indian Health Board </a:t>
            </a:r>
            <a:r>
              <a:rPr lang="en-US" sz="2800"/>
              <a:t>for paving the way for the Community Health Aide Program and partnering with Southern Plains Tribal Health Board to provide your service and guidance! </a:t>
            </a:r>
          </a:p>
        </p:txBody>
      </p:sp>
    </p:spTree>
    <p:extLst>
      <p:ext uri="{BB962C8B-B14F-4D97-AF65-F5344CB8AC3E}">
        <p14:creationId xmlns:p14="http://schemas.microsoft.com/office/powerpoint/2010/main" val="370843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937B-13DA-41FD-83DA-9BC2BD4AB992}"/>
              </a:ext>
            </a:extLst>
          </p:cNvPr>
          <p:cNvSpPr>
            <a:spLocks noGrp="1"/>
          </p:cNvSpPr>
          <p:nvPr>
            <p:ph type="title"/>
          </p:nvPr>
        </p:nvSpPr>
        <p:spPr>
          <a:xfrm>
            <a:off x="5199742" y="306388"/>
            <a:ext cx="6477000" cy="1189037"/>
          </a:xfrm>
        </p:spPr>
        <p:txBody>
          <a:bodyPr/>
          <a:lstStyle/>
          <a:p>
            <a:r>
              <a:rPr lang="en-US"/>
              <a:t>Resources</a:t>
            </a:r>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4981575" y="1495426"/>
            <a:ext cx="6562725" cy="4248150"/>
          </a:xfrm>
        </p:spPr>
        <p:txBody>
          <a:bodyPr vert="horz" lIns="91440" tIns="45720" rIns="91440" bIns="45720" rtlCol="0" anchor="t">
            <a:normAutofit fontScale="92500" lnSpcReduction="10000"/>
          </a:bodyPr>
          <a:lstStyle/>
          <a:p>
            <a:pPr marL="0" lvl="1" indent="0">
              <a:buNone/>
            </a:pPr>
            <a:r>
              <a:rPr lang="en-US" b="1">
                <a:solidFill>
                  <a:srgbClr val="563B14"/>
                </a:solidFill>
              </a:rPr>
              <a:t>IHS CHAP Site </a:t>
            </a:r>
            <a:r>
              <a:rPr lang="en-US">
                <a:solidFill>
                  <a:srgbClr val="563B14"/>
                </a:solidFill>
                <a:hlinkClick r:id="rId3"/>
              </a:rPr>
              <a:t>https://www.ihs.gov/chap/</a:t>
            </a:r>
            <a:r>
              <a:rPr lang="en-US">
                <a:solidFill>
                  <a:srgbClr val="563B14"/>
                </a:solidFill>
              </a:rPr>
              <a:t> </a:t>
            </a:r>
          </a:p>
          <a:p>
            <a:pPr marL="0" lvl="1" indent="0">
              <a:buNone/>
            </a:pPr>
            <a:r>
              <a:rPr lang="en-US" b="1">
                <a:solidFill>
                  <a:srgbClr val="563B14"/>
                </a:solidFill>
              </a:rPr>
              <a:t>IHS Community Education </a:t>
            </a:r>
            <a:r>
              <a:rPr lang="en-US">
                <a:solidFill>
                  <a:srgbClr val="563B14"/>
                </a:solidFill>
                <a:hlinkClick r:id="rId4"/>
              </a:rPr>
              <a:t>https://www.ihs.gov/chap/communityed/</a:t>
            </a:r>
            <a:r>
              <a:rPr lang="en-US">
                <a:solidFill>
                  <a:srgbClr val="563B14"/>
                </a:solidFill>
              </a:rPr>
              <a:t> </a:t>
            </a:r>
          </a:p>
          <a:p>
            <a:pPr marL="0" lvl="1" indent="0">
              <a:buNone/>
            </a:pPr>
            <a:r>
              <a:rPr lang="en-US" b="1">
                <a:solidFill>
                  <a:srgbClr val="563B14"/>
                </a:solidFill>
              </a:rPr>
              <a:t>Recordings: </a:t>
            </a:r>
          </a:p>
          <a:p>
            <a:pPr marL="0" lvl="1" indent="0">
              <a:buNone/>
            </a:pPr>
            <a:r>
              <a:rPr lang="en-US">
                <a:solidFill>
                  <a:srgbClr val="563B14"/>
                </a:solidFill>
                <a:hlinkClick r:id="rId5"/>
              </a:rPr>
              <a:t>https://ihs.cosocloud.com/px4i3z7buo55/</a:t>
            </a:r>
            <a:r>
              <a:rPr lang="en-US">
                <a:solidFill>
                  <a:srgbClr val="563B14"/>
                </a:solidFill>
              </a:rPr>
              <a:t>  </a:t>
            </a:r>
            <a:r>
              <a:rPr lang="en-US">
                <a:solidFill>
                  <a:srgbClr val="563B14"/>
                </a:solidFill>
                <a:hlinkClick r:id="rId6"/>
              </a:rPr>
              <a:t>https://ihs.cosocloud.com/pb526qkw7vx0/</a:t>
            </a:r>
            <a:r>
              <a:rPr lang="en-US">
                <a:solidFill>
                  <a:srgbClr val="563B14"/>
                </a:solidFill>
              </a:rPr>
              <a:t>  </a:t>
            </a:r>
            <a:r>
              <a:rPr lang="en-US">
                <a:solidFill>
                  <a:srgbClr val="563B14"/>
                </a:solidFill>
                <a:hlinkClick r:id="rId7"/>
              </a:rPr>
              <a:t>https://ihs.cosocloud.com/pdcq0io5mi0z/</a:t>
            </a:r>
            <a:r>
              <a:rPr lang="en-US">
                <a:solidFill>
                  <a:srgbClr val="563B14"/>
                </a:solidFill>
              </a:rPr>
              <a:t>  </a:t>
            </a:r>
            <a:r>
              <a:rPr lang="en-US">
                <a:solidFill>
                  <a:srgbClr val="563B14"/>
                </a:solidFill>
                <a:hlinkClick r:id="rId8"/>
              </a:rPr>
              <a:t>https://ihs.cosocloud.com/p3c2z9psoa00/</a:t>
            </a:r>
            <a:r>
              <a:rPr lang="en-US">
                <a:solidFill>
                  <a:srgbClr val="563B14"/>
                </a:solidFill>
              </a:rPr>
              <a:t> </a:t>
            </a:r>
          </a:p>
          <a:p>
            <a:pPr marL="0" lvl="1" indent="0">
              <a:buNone/>
            </a:pPr>
            <a:r>
              <a:rPr lang="en-US" b="1">
                <a:solidFill>
                  <a:srgbClr val="563B14"/>
                </a:solidFill>
              </a:rPr>
              <a:t>CHAP Policy </a:t>
            </a:r>
            <a:r>
              <a:rPr lang="en-US">
                <a:solidFill>
                  <a:srgbClr val="563B14"/>
                </a:solidFill>
                <a:hlinkClick r:id="rId9"/>
              </a:rPr>
              <a:t>https://www.ihs.gov/ihm/circulars/2020/community-health-aide-program/</a:t>
            </a:r>
            <a:r>
              <a:rPr lang="en-US">
                <a:solidFill>
                  <a:srgbClr val="563B14"/>
                </a:solidFill>
              </a:rPr>
              <a:t> </a:t>
            </a:r>
          </a:p>
          <a:p>
            <a:pPr marL="0" lvl="1" indent="0">
              <a:buNone/>
            </a:pPr>
            <a:r>
              <a:rPr lang="en-US" b="1">
                <a:solidFill>
                  <a:srgbClr val="563B14"/>
                </a:solidFill>
              </a:rPr>
              <a:t>CHAP TAG Charter </a:t>
            </a:r>
            <a:r>
              <a:rPr lang="en-US">
                <a:solidFill>
                  <a:srgbClr val="563B14"/>
                </a:solidFill>
                <a:hlinkClick r:id="rId10"/>
              </a:rPr>
              <a:t>https://www.ihs.gov/ihm/circulars/2018/community-health-aide-program-tribal-advisory-group-charter/</a:t>
            </a:r>
            <a:r>
              <a:rPr lang="en-US">
                <a:solidFill>
                  <a:srgbClr val="563B14"/>
                </a:solidFill>
              </a:rPr>
              <a:t> </a:t>
            </a:r>
          </a:p>
        </p:txBody>
      </p:sp>
    </p:spTree>
    <p:extLst>
      <p:ext uri="{BB962C8B-B14F-4D97-AF65-F5344CB8AC3E}">
        <p14:creationId xmlns:p14="http://schemas.microsoft.com/office/powerpoint/2010/main" val="2243724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937B-13DA-41FD-83DA-9BC2BD4AB992}"/>
              </a:ext>
            </a:extLst>
          </p:cNvPr>
          <p:cNvSpPr>
            <a:spLocks noGrp="1"/>
          </p:cNvSpPr>
          <p:nvPr>
            <p:ph type="title"/>
          </p:nvPr>
        </p:nvSpPr>
        <p:spPr>
          <a:xfrm>
            <a:off x="5199742" y="715961"/>
            <a:ext cx="6477000" cy="1189037"/>
          </a:xfrm>
        </p:spPr>
        <p:txBody>
          <a:bodyPr/>
          <a:lstStyle/>
          <a:p>
            <a:r>
              <a:rPr lang="en-US"/>
              <a:t>Resources</a:t>
            </a:r>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5199743" y="1905000"/>
            <a:ext cx="6477000" cy="3276600"/>
          </a:xfrm>
        </p:spPr>
        <p:txBody>
          <a:bodyPr vert="horz" lIns="91440" tIns="45720" rIns="91440" bIns="45720" rtlCol="0" anchor="t">
            <a:normAutofit/>
          </a:bodyPr>
          <a:lstStyle/>
          <a:p>
            <a:r>
              <a:rPr lang="sv-SE"/>
              <a:t>Alaska CHAP Sites</a:t>
            </a:r>
          </a:p>
          <a:p>
            <a:r>
              <a:rPr lang="sv-SE" b="0">
                <a:hlinkClick r:id="rId3"/>
              </a:rPr>
              <a:t>https://akchap.org/</a:t>
            </a:r>
            <a:r>
              <a:rPr lang="sv-SE" b="0"/>
              <a:t>  </a:t>
            </a:r>
            <a:endParaRPr lang="sv-SE" b="0">
              <a:cs typeface="Segoe UI"/>
            </a:endParaRPr>
          </a:p>
          <a:p>
            <a:r>
              <a:rPr lang="sv-SE" b="0">
                <a:hlinkClick r:id="rId4"/>
              </a:rPr>
              <a:t>https://www.anthc.org/</a:t>
            </a:r>
            <a:endParaRPr lang="sv-SE" b="0"/>
          </a:p>
          <a:p>
            <a:endParaRPr lang="sv-SE" b="0"/>
          </a:p>
          <a:p>
            <a:r>
              <a:rPr lang="sv-SE"/>
              <a:t>Northwest Portland CHAP Sites</a:t>
            </a:r>
            <a:endParaRPr lang="sv-SE">
              <a:cs typeface="Segoe UI"/>
            </a:endParaRPr>
          </a:p>
          <a:p>
            <a:r>
              <a:rPr lang="sv-SE" b="0">
                <a:hlinkClick r:id="rId5"/>
              </a:rPr>
              <a:t>https://www.npaihb.org/</a:t>
            </a:r>
            <a:r>
              <a:rPr lang="sv-SE" b="0"/>
              <a:t> </a:t>
            </a:r>
            <a:endParaRPr lang="sv-SE" b="0">
              <a:cs typeface="Segoe UI"/>
            </a:endParaRPr>
          </a:p>
          <a:p>
            <a:r>
              <a:rPr lang="sv-SE" b="0"/>
              <a:t> </a:t>
            </a:r>
            <a:r>
              <a:rPr lang="sv-SE" b="0">
                <a:hlinkClick r:id="rId6"/>
              </a:rPr>
              <a:t>https://www.tchpp.org/</a:t>
            </a:r>
            <a:r>
              <a:rPr lang="sv-SE" b="0"/>
              <a:t> </a:t>
            </a:r>
            <a:endParaRPr lang="en-US"/>
          </a:p>
        </p:txBody>
      </p:sp>
    </p:spTree>
    <p:extLst>
      <p:ext uri="{BB962C8B-B14F-4D97-AF65-F5344CB8AC3E}">
        <p14:creationId xmlns:p14="http://schemas.microsoft.com/office/powerpoint/2010/main" val="3992488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687690"/>
            <a:ext cx="9141397" cy="923330"/>
          </a:xfrm>
        </p:spPr>
        <p:txBody>
          <a:bodyPr/>
          <a:lstStyle/>
          <a:p>
            <a:r>
              <a:rPr lang="en-US" sz="6000"/>
              <a:t>Questions?</a:t>
            </a: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2196307" y="3260705"/>
            <a:ext cx="7799387" cy="1534757"/>
          </a:xfrm>
        </p:spPr>
        <p:txBody>
          <a:bodyPr/>
          <a:lstStyle/>
          <a:p>
            <a:r>
              <a:rPr lang="en-US" altLang="en-US" sz="2400"/>
              <a:t>Thank you for your time!</a:t>
            </a:r>
          </a:p>
        </p:txBody>
      </p:sp>
      <p:pic>
        <p:nvPicPr>
          <p:cNvPr id="5" name="Picture 4" descr="Logo, company name&#10;&#10;Description automatically generated">
            <a:extLst>
              <a:ext uri="{FF2B5EF4-FFF2-40B4-BE49-F238E27FC236}">
                <a16:creationId xmlns:a16="http://schemas.microsoft.com/office/drawing/2014/main" id="{26B8A8D4-5991-DE79-96A3-9E550F618468}"/>
              </a:ext>
            </a:extLst>
          </p:cNvPr>
          <p:cNvPicPr>
            <a:picLocks noChangeAspect="1"/>
          </p:cNvPicPr>
          <p:nvPr/>
        </p:nvPicPr>
        <p:blipFill>
          <a:blip r:embed="rId2"/>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4244761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5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5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Isosceles Triangle 6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B9999224-36EF-A701-08B6-3D0D7726D4A5}"/>
              </a:ext>
            </a:extLst>
          </p:cNvPr>
          <p:cNvPicPr>
            <a:picLocks noChangeAspect="1"/>
          </p:cNvPicPr>
          <p:nvPr/>
        </p:nvPicPr>
        <p:blipFill>
          <a:blip r:embed="rId2"/>
          <a:stretch>
            <a:fillRect/>
          </a:stretch>
        </p:blipFill>
        <p:spPr>
          <a:xfrm>
            <a:off x="1566677" y="643467"/>
            <a:ext cx="9058645" cy="5571065"/>
          </a:xfrm>
          <a:prstGeom prst="rect">
            <a:avLst/>
          </a:prstGeom>
          <a:ln>
            <a:noFill/>
          </a:ln>
        </p:spPr>
      </p:pic>
      <p:sp>
        <p:nvSpPr>
          <p:cNvPr id="70" name="Isosceles Triangle 6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08789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E5493-CC2D-4844-9456-75F53DCCA657}"/>
              </a:ext>
            </a:extLst>
          </p:cNvPr>
          <p:cNvSpPr>
            <a:spLocks noGrp="1"/>
          </p:cNvSpPr>
          <p:nvPr>
            <p:ph type="body" sz="quarter" idx="12"/>
          </p:nvPr>
        </p:nvSpPr>
        <p:spPr>
          <a:xfrm>
            <a:off x="496623" y="589426"/>
            <a:ext cx="11072078" cy="1328152"/>
          </a:xfrm>
        </p:spPr>
        <p:txBody>
          <a:bodyPr vert="horz" wrap="square" lIns="0" tIns="0" rIns="0" bIns="0" rtlCol="0" anchor="t">
            <a:noAutofit/>
          </a:bodyPr>
          <a:lstStyle/>
          <a:p>
            <a:r>
              <a:rPr lang="en-US"/>
              <a:t>The Community Health Aide Program (CHAP) includes three (3) different health aide provider types, each including a tiered level practice. Health aides do not practice independently but under the direct/indirect supervision of a licensed clinician. These health aides are seen as extenders of their supervising clinician to provide direct patient care. Because health aides extend the provider, they expand the system of care and increase access to care and have the ability to mobilize healthcare. </a:t>
            </a:r>
          </a:p>
        </p:txBody>
      </p:sp>
      <p:pic>
        <p:nvPicPr>
          <p:cNvPr id="5" name="Picture 4" descr="Text&#10;&#10;Description automatically generated">
            <a:extLst>
              <a:ext uri="{FF2B5EF4-FFF2-40B4-BE49-F238E27FC236}">
                <a16:creationId xmlns:a16="http://schemas.microsoft.com/office/drawing/2014/main" id="{B295CC3A-007D-C049-EE8A-6F4D680FA66C}"/>
              </a:ext>
            </a:extLst>
          </p:cNvPr>
          <p:cNvPicPr>
            <a:picLocks noChangeAspect="1"/>
          </p:cNvPicPr>
          <p:nvPr/>
        </p:nvPicPr>
        <p:blipFill>
          <a:blip r:embed="rId2"/>
          <a:stretch>
            <a:fillRect/>
          </a:stretch>
        </p:blipFill>
        <p:spPr>
          <a:xfrm>
            <a:off x="496623" y="2325090"/>
            <a:ext cx="11198752" cy="3399050"/>
          </a:xfrm>
          <a:prstGeom prst="rect">
            <a:avLst/>
          </a:prstGeom>
        </p:spPr>
      </p:pic>
    </p:spTree>
    <p:extLst>
      <p:ext uri="{BB962C8B-B14F-4D97-AF65-F5344CB8AC3E}">
        <p14:creationId xmlns:p14="http://schemas.microsoft.com/office/powerpoint/2010/main" val="144226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2359834"/>
            <a:ext cx="9141397" cy="923330"/>
          </a:xfrm>
        </p:spPr>
        <p:txBody>
          <a:bodyPr/>
          <a:lstStyle/>
          <a:p>
            <a:r>
              <a:rPr lang="en-US" sz="6000"/>
              <a:t>Background</a:t>
            </a:r>
          </a:p>
        </p:txBody>
      </p:sp>
      <p:pic>
        <p:nvPicPr>
          <p:cNvPr id="3" name="Picture 2" descr="Logo, company name&#10;&#10;Description automatically generated">
            <a:extLst>
              <a:ext uri="{FF2B5EF4-FFF2-40B4-BE49-F238E27FC236}">
                <a16:creationId xmlns:a16="http://schemas.microsoft.com/office/drawing/2014/main" id="{417E1E57-FAE6-4A1F-AD2F-34ECA9F24C1A}"/>
              </a:ext>
            </a:extLst>
          </p:cNvPr>
          <p:cNvPicPr>
            <a:picLocks noChangeAspect="1"/>
          </p:cNvPicPr>
          <p:nvPr/>
        </p:nvPicPr>
        <p:blipFill>
          <a:blip r:embed="rId3"/>
          <a:stretch>
            <a:fillRect/>
          </a:stretch>
        </p:blipFill>
        <p:spPr>
          <a:xfrm>
            <a:off x="9561250" y="5253408"/>
            <a:ext cx="2630750" cy="1702250"/>
          </a:xfrm>
          <a:prstGeom prst="rect">
            <a:avLst/>
          </a:prstGeom>
        </p:spPr>
      </p:pic>
    </p:spTree>
    <p:extLst>
      <p:ext uri="{BB962C8B-B14F-4D97-AF65-F5344CB8AC3E}">
        <p14:creationId xmlns:p14="http://schemas.microsoft.com/office/powerpoint/2010/main" val="3888919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American Heritage Month presentation_TM10238373_Win32_v3" id="{A59F6A07-43C1-4490-A9F5-9BCE9BE7E2FE}" vid="{1738882F-F19B-43CF-9E19-DB53C2DBEFB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2e931e2b-16d4-49c7-8f46-a717a354dd72" xsi:nil="true"/>
    <lcf76f155ced4ddcb4097134ff3c332f xmlns="2e931e2b-16d4-49c7-8f46-a717a354dd72">
      <Terms xmlns="http://schemas.microsoft.com/office/infopath/2007/PartnerControls"/>
    </lcf76f155ced4ddcb4097134ff3c332f>
    <TaxCatchAll xmlns="fcbf0d05-02d4-4d71-8291-ef4edde1dd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5E9D1112E064FB67725563FD42FE4" ma:contentTypeVersion="16" ma:contentTypeDescription="Create a new document." ma:contentTypeScope="" ma:versionID="7d4c3d6bbb905dc7cb125c5c79e41fb1">
  <xsd:schema xmlns:xsd="http://www.w3.org/2001/XMLSchema" xmlns:xs="http://www.w3.org/2001/XMLSchema" xmlns:p="http://schemas.microsoft.com/office/2006/metadata/properties" xmlns:ns2="2e931e2b-16d4-49c7-8f46-a717a354dd72" xmlns:ns3="fcbf0d05-02d4-4d71-8291-ef4edde1dd46" targetNamespace="http://schemas.microsoft.com/office/2006/metadata/properties" ma:root="true" ma:fieldsID="4d55367c2fe7627ed4a360a591d8026d" ns2:_="" ns3:_="">
    <xsd:import namespace="2e931e2b-16d4-49c7-8f46-a717a354dd72"/>
    <xsd:import namespace="fcbf0d05-02d4-4d71-8291-ef4edde1dd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931e2b-16d4-49c7-8f46-a717a354dd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6ae3524-5d5a-4f59-b148-0a4fee2a37ab"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bf0d05-02d4-4d71-8291-ef4edde1dd4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d93449c-4481-4c26-bbc8-6f1f8ceb199d}" ma:internalName="TaxCatchAll" ma:showField="CatchAllData" ma:web="fcbf0d05-02d4-4d71-8291-ef4edde1dd4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0004F-ECBB-442F-B301-37AB54AF87E9}">
  <ds:schemaRefs>
    <ds:schemaRef ds:uri="2e931e2b-16d4-49c7-8f46-a717a354dd72"/>
    <ds:schemaRef ds:uri="fcbf0d05-02d4-4d71-8291-ef4edde1dd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7E98E9-8195-4D38-9683-95341A738032}">
  <ds:schemaRefs>
    <ds:schemaRef ds:uri="http://schemas.microsoft.com/sharepoint/v3/contenttype/forms"/>
  </ds:schemaRefs>
</ds:datastoreItem>
</file>

<file path=customXml/itemProps3.xml><?xml version="1.0" encoding="utf-8"?>
<ds:datastoreItem xmlns:ds="http://schemas.openxmlformats.org/officeDocument/2006/customXml" ds:itemID="{91F9DA91-59C7-40F4-B7C4-562DFC435335}">
  <ds:schemaRefs>
    <ds:schemaRef ds:uri="2e931e2b-16d4-49c7-8f46-a717a354dd72"/>
    <ds:schemaRef ds:uri="fcbf0d05-02d4-4d71-8291-ef4edde1dd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tf10238373_win32</Template>
  <Application>Microsoft Office PowerPoint</Application>
  <PresentationFormat>Widescreen</PresentationFormat>
  <Slides>63</Slides>
  <Notes>21</Notes>
  <HiddenSlides>0</HiddenSlide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Community Health Aide Program</vt:lpstr>
      <vt:lpstr>SPTHB CHAP Team</vt:lpstr>
      <vt:lpstr>Objectives </vt:lpstr>
      <vt:lpstr>PowerPoint Presentation</vt:lpstr>
      <vt:lpstr>PowerPoint Presentation</vt:lpstr>
      <vt:lpstr>PowerPoint Presentation</vt:lpstr>
      <vt:lpstr>PowerPoint Presentation</vt:lpstr>
      <vt:lpstr>PowerPoint Presentation</vt:lpstr>
      <vt:lpstr>Background</vt:lpstr>
      <vt:lpstr>Intention</vt:lpstr>
      <vt:lpstr>What is the Community Health Aide Program?</vt:lpstr>
      <vt:lpstr>Program History</vt:lpstr>
      <vt:lpstr>Program History </vt:lpstr>
      <vt:lpstr>Timeline</vt:lpstr>
      <vt:lpstr>Community Health Aide (CHA/P Primary Care)</vt:lpstr>
      <vt:lpstr>CHA/P Role</vt:lpstr>
      <vt:lpstr>CHA/P Requirements</vt:lpstr>
      <vt:lpstr>CHA/P Workload</vt:lpstr>
      <vt:lpstr>Education and  Practice Logistics</vt:lpstr>
      <vt:lpstr>The CHAM</vt:lpstr>
      <vt:lpstr>Becoming a CHA/P</vt:lpstr>
      <vt:lpstr>Process</vt:lpstr>
      <vt:lpstr>Education Program</vt:lpstr>
      <vt:lpstr>PowerPoint Presentation</vt:lpstr>
      <vt:lpstr>CHA/P Maintenance</vt:lpstr>
      <vt:lpstr>Supervising CHA/Ps</vt:lpstr>
      <vt:lpstr>Role of Referral Provider </vt:lpstr>
      <vt:lpstr>Referral Providers Supporting CHA/Ps </vt:lpstr>
      <vt:lpstr>Role of Tribal Health Organization</vt:lpstr>
      <vt:lpstr>Benefits of CHA/P Integration</vt:lpstr>
      <vt:lpstr>Important Factors in Employing CHA/Ps</vt:lpstr>
      <vt:lpstr>Ideas for CHA/P Clinic Integration</vt:lpstr>
      <vt:lpstr>Clinic Improvements from CHA/Ps</vt:lpstr>
      <vt:lpstr>Community Benefits of CHA/Ps</vt:lpstr>
      <vt:lpstr>Behavioral Health Aide Program</vt:lpstr>
      <vt:lpstr>What is a BHA?</vt:lpstr>
      <vt:lpstr>Timeline</vt:lpstr>
      <vt:lpstr>Timeline Continued</vt:lpstr>
      <vt:lpstr>BHA Role and Service</vt:lpstr>
      <vt:lpstr>PowerPoint Presentation</vt:lpstr>
      <vt:lpstr>Who can be a BHA?</vt:lpstr>
      <vt:lpstr>Education and  Practice Logistics</vt:lpstr>
      <vt:lpstr>Certification </vt:lpstr>
      <vt:lpstr>PowerPoint Presentation</vt:lpstr>
      <vt:lpstr>Benefits of BHA Integration</vt:lpstr>
      <vt:lpstr> BHA Benefits</vt:lpstr>
      <vt:lpstr>Dental Health Aide Program</vt:lpstr>
      <vt:lpstr>What is a Dental Health Aide?</vt:lpstr>
      <vt:lpstr>DHA Mission </vt:lpstr>
      <vt:lpstr>Timeline</vt:lpstr>
      <vt:lpstr>Timeline Continued</vt:lpstr>
      <vt:lpstr>What services do DHAs Provide?</vt:lpstr>
      <vt:lpstr>Education and  Practice Logistics</vt:lpstr>
      <vt:lpstr>DHA Scope of Practice </vt:lpstr>
      <vt:lpstr>Education Requirements</vt:lpstr>
      <vt:lpstr>PowerPoint Presentation</vt:lpstr>
      <vt:lpstr>Certification</vt:lpstr>
      <vt:lpstr>Benefits of DHA Integration</vt:lpstr>
      <vt:lpstr>DHA Benefits </vt:lpstr>
      <vt:lpstr>Acknowledgments </vt:lpstr>
      <vt:lpstr>Resources</vt:lpstr>
      <vt:lpstr>Resources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Aide Program</dc:title>
  <dc:subject/>
  <dc:creator>Sarah Felder</dc:creator>
  <cp:keywords/>
  <dc:description/>
  <cp:revision>1</cp:revision>
  <dcterms:created xsi:type="dcterms:W3CDTF">2022-03-02T19:40:04Z</dcterms:created>
  <dcterms:modified xsi:type="dcterms:W3CDTF">2024-01-11T19:46:03Z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0x0101009D95E9D1112E064FB67725563FD42FE4</vt:lpwstr>
  </property>
  <property fmtid="{D5CDD505-2E9C-101B-9397-08002B2CF9AE}" pid="3" name="MediaServiceImageTags">
    <vt:lpwstr/>
  </property>
</Properties>
</file>