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10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0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9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2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4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8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5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4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1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8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2B636-D2FA-4EF6-9893-416FA9E6A7E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D9519-AD48-4400-A162-B4D7DD7D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9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lLyGcBA_DWU?si=0ynSMPEzF3Q7fAU6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01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84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lLyGcBA_DW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3425" y="1261977"/>
            <a:ext cx="9656619" cy="543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4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34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68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0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26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Cherokee Nation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M. Ferguson</dc:creator>
  <cp:lastModifiedBy>Katie M. Ferguson</cp:lastModifiedBy>
  <cp:revision>4</cp:revision>
  <dcterms:created xsi:type="dcterms:W3CDTF">2025-03-27T16:36:39Z</dcterms:created>
  <dcterms:modified xsi:type="dcterms:W3CDTF">2025-03-31T17:51:34Z</dcterms:modified>
</cp:coreProperties>
</file>